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90" r:id="rId3"/>
    <p:sldId id="291" r:id="rId4"/>
    <p:sldId id="293" r:id="rId5"/>
    <p:sldId id="292" r:id="rId6"/>
    <p:sldId id="342" r:id="rId7"/>
    <p:sldId id="343" r:id="rId8"/>
    <p:sldId id="339" r:id="rId9"/>
    <p:sldId id="294" r:id="rId10"/>
    <p:sldId id="295" r:id="rId11"/>
    <p:sldId id="296" r:id="rId12"/>
    <p:sldId id="340" r:id="rId13"/>
    <p:sldId id="297" r:id="rId14"/>
    <p:sldId id="298" r:id="rId15"/>
    <p:sldId id="299" r:id="rId16"/>
    <p:sldId id="300" r:id="rId17"/>
    <p:sldId id="301" r:id="rId18"/>
    <p:sldId id="302" r:id="rId19"/>
    <p:sldId id="341" r:id="rId20"/>
    <p:sldId id="303" r:id="rId21"/>
    <p:sldId id="28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glish" id="{69B088B9-D51F-254D-91D2-C2E9F55C58CE}">
          <p14:sldIdLst>
            <p14:sldId id="260"/>
            <p14:sldId id="290"/>
            <p14:sldId id="291"/>
            <p14:sldId id="293"/>
            <p14:sldId id="292"/>
            <p14:sldId id="342"/>
            <p14:sldId id="343"/>
            <p14:sldId id="339"/>
            <p14:sldId id="294"/>
            <p14:sldId id="295"/>
            <p14:sldId id="296"/>
            <p14:sldId id="340"/>
            <p14:sldId id="297"/>
            <p14:sldId id="298"/>
            <p14:sldId id="299"/>
            <p14:sldId id="300"/>
            <p14:sldId id="301"/>
            <p14:sldId id="302"/>
            <p14:sldId id="341"/>
            <p14:sldId id="303"/>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60FF"/>
    <a:srgbClr val="8B3ED5"/>
    <a:srgbClr val="2D7C90"/>
    <a:srgbClr val="9BC8DD"/>
    <a:srgbClr val="91CDDD"/>
    <a:srgbClr val="A8EDFF"/>
    <a:srgbClr val="8DC6D6"/>
    <a:srgbClr val="006E00"/>
    <a:srgbClr val="007700"/>
    <a:srgbClr val="0094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84" autoAdjust="0"/>
  </p:normalViewPr>
  <p:slideViewPr>
    <p:cSldViewPr snapToGrid="0" snapToObjects="1">
      <p:cViewPr>
        <p:scale>
          <a:sx n="116" d="100"/>
          <a:sy n="116" d="100"/>
        </p:scale>
        <p:origin x="-1728"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DFB26-45C9-A043-9324-A730A02359B4}"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B6E93F2B-C9FB-C446-9463-B8604FCC78FF}">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smtClean="0">
              <a:solidFill>
                <a:schemeClr val="tx1"/>
              </a:solidFill>
            </a:rPr>
            <a:t>Victories</a:t>
          </a:r>
          <a:endParaRPr lang="en-US" dirty="0">
            <a:solidFill>
              <a:schemeClr val="tx1"/>
            </a:solidFill>
          </a:endParaRPr>
        </a:p>
      </dgm:t>
    </dgm:pt>
    <dgm:pt modelId="{C614A5C7-2B6F-B948-9932-801A37980D3D}" type="parTrans" cxnId="{E91CAD8B-1B5F-3142-A3DD-D8421EC08878}">
      <dgm:prSet/>
      <dgm:spPr/>
      <dgm:t>
        <a:bodyPr/>
        <a:lstStyle/>
        <a:p>
          <a:endParaRPr lang="en-US"/>
        </a:p>
      </dgm:t>
    </dgm:pt>
    <dgm:pt modelId="{2213170D-31E4-094A-85B0-41FBCB514F92}" type="sibTrans" cxnId="{E91CAD8B-1B5F-3142-A3DD-D8421EC08878}">
      <dgm:prSet/>
      <dgm:spPr/>
      <dgm:t>
        <a:bodyPr/>
        <a:lstStyle/>
        <a:p>
          <a:endParaRPr lang="en-US"/>
        </a:p>
      </dgm:t>
    </dgm:pt>
    <dgm:pt modelId="{DD68E4B4-F0CC-8F49-9837-14B7EFEAE2C3}">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smtClean="0"/>
            <a:t>Honors </a:t>
          </a:r>
          <a:r>
            <a:rPr lang="en-US" i="1" dirty="0" err="1" smtClean="0"/>
            <a:t>Freakonomics</a:t>
          </a:r>
          <a:r>
            <a:rPr lang="en-US" dirty="0" smtClean="0"/>
            <a:t> Paper</a:t>
          </a:r>
          <a:endParaRPr lang="en-US" dirty="0"/>
        </a:p>
      </dgm:t>
    </dgm:pt>
    <dgm:pt modelId="{8E2600A7-9986-F94C-8777-5D98B6AF3772}" type="parTrans" cxnId="{51BF4C50-A9A8-7F43-B48C-BF2A58F96819}">
      <dgm:prSet/>
      <dgm:spPr/>
      <dgm:t>
        <a:bodyPr/>
        <a:lstStyle/>
        <a:p>
          <a:endParaRPr lang="en-US"/>
        </a:p>
      </dgm:t>
    </dgm:pt>
    <dgm:pt modelId="{5F6512C2-1564-B34C-BDBE-6DD16BD23D3C}" type="sibTrans" cxnId="{51BF4C50-A9A8-7F43-B48C-BF2A58F96819}">
      <dgm:prSet/>
      <dgm:spPr/>
      <dgm:t>
        <a:bodyPr/>
        <a:lstStyle/>
        <a:p>
          <a:endParaRPr lang="en-US"/>
        </a:p>
      </dgm:t>
    </dgm:pt>
    <dgm:pt modelId="{922BAE64-6BE1-E04E-9D40-413FEE505719}">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smtClean="0"/>
            <a:t>Analyzing Poetry</a:t>
          </a:r>
          <a:endParaRPr lang="en-US" dirty="0"/>
        </a:p>
      </dgm:t>
    </dgm:pt>
    <dgm:pt modelId="{407A8446-5DA2-DE48-A46B-C208B73B950F}" type="parTrans" cxnId="{C054F1D3-2FD2-AE4D-9D25-AC9211624561}">
      <dgm:prSet/>
      <dgm:spPr/>
      <dgm:t>
        <a:bodyPr/>
        <a:lstStyle/>
        <a:p>
          <a:endParaRPr lang="en-US"/>
        </a:p>
      </dgm:t>
    </dgm:pt>
    <dgm:pt modelId="{E8352907-886F-D747-827A-5A7D65F0053F}" type="sibTrans" cxnId="{C054F1D3-2FD2-AE4D-9D25-AC9211624561}">
      <dgm:prSet/>
      <dgm:spPr/>
      <dgm:t>
        <a:bodyPr/>
        <a:lstStyle/>
        <a:p>
          <a:endParaRPr lang="en-US"/>
        </a:p>
      </dgm:t>
    </dgm:pt>
    <dgm:pt modelId="{0C960B44-F26A-2C45-9495-96AA2267F6D3}">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err="1" smtClean="0"/>
            <a:t>Templating</a:t>
          </a:r>
          <a:endParaRPr lang="en-US" dirty="0"/>
        </a:p>
      </dgm:t>
    </dgm:pt>
    <dgm:pt modelId="{B757FD54-79FE-FB48-9929-7BCBFB5B10C4}" type="parTrans" cxnId="{344ABFE5-26E3-1A4E-9AEE-CB8C9024C848}">
      <dgm:prSet/>
      <dgm:spPr/>
      <dgm:t>
        <a:bodyPr/>
        <a:lstStyle/>
        <a:p>
          <a:endParaRPr lang="en-US"/>
        </a:p>
      </dgm:t>
    </dgm:pt>
    <dgm:pt modelId="{47260B8C-58C1-054B-8581-B1E2C5936956}" type="sibTrans" cxnId="{344ABFE5-26E3-1A4E-9AEE-CB8C9024C848}">
      <dgm:prSet/>
      <dgm:spPr/>
      <dgm:t>
        <a:bodyPr/>
        <a:lstStyle/>
        <a:p>
          <a:endParaRPr lang="en-US"/>
        </a:p>
      </dgm:t>
    </dgm:pt>
    <dgm:pt modelId="{BA8EDDC3-BDCD-AB40-84F6-12162B4B9D95}">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smtClean="0"/>
            <a:t> Annotating Factual Articles</a:t>
          </a:r>
          <a:endParaRPr lang="en-US" dirty="0"/>
        </a:p>
      </dgm:t>
    </dgm:pt>
    <dgm:pt modelId="{8B21E9BF-D923-E045-94FD-9346DBA2D96A}" type="parTrans" cxnId="{9F63AF02-66DB-E347-B753-9A8DAE723565}">
      <dgm:prSet/>
      <dgm:spPr/>
      <dgm:t>
        <a:bodyPr/>
        <a:lstStyle/>
        <a:p>
          <a:endParaRPr lang="en-US"/>
        </a:p>
      </dgm:t>
    </dgm:pt>
    <dgm:pt modelId="{846B0BC0-1CFE-044B-A92A-BD2294F3CF3E}" type="sibTrans" cxnId="{9F63AF02-66DB-E347-B753-9A8DAE723565}">
      <dgm:prSet/>
      <dgm:spPr/>
      <dgm:t>
        <a:bodyPr/>
        <a:lstStyle/>
        <a:p>
          <a:endParaRPr lang="en-US"/>
        </a:p>
      </dgm:t>
    </dgm:pt>
    <dgm:pt modelId="{02AD822F-31AE-834E-B96C-7E943076B1F5}">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smtClean="0">
              <a:solidFill>
                <a:schemeClr val="tx1"/>
              </a:solidFill>
            </a:rPr>
            <a:t>Struggles</a:t>
          </a:r>
          <a:endParaRPr lang="en-US" dirty="0">
            <a:solidFill>
              <a:schemeClr val="tx1"/>
            </a:solidFill>
          </a:endParaRPr>
        </a:p>
      </dgm:t>
    </dgm:pt>
    <dgm:pt modelId="{6481FD71-E08D-894E-9731-70061764A442}" type="sibTrans" cxnId="{D84BBA39-E747-0442-90A7-60F8610208B5}">
      <dgm:prSet/>
      <dgm:spPr/>
      <dgm:t>
        <a:bodyPr/>
        <a:lstStyle/>
        <a:p>
          <a:endParaRPr lang="en-US"/>
        </a:p>
      </dgm:t>
    </dgm:pt>
    <dgm:pt modelId="{D1062267-CF14-7141-9D6A-ED12B8197A66}" type="parTrans" cxnId="{D84BBA39-E747-0442-90A7-60F8610208B5}">
      <dgm:prSet/>
      <dgm:spPr/>
      <dgm:t>
        <a:bodyPr/>
        <a:lstStyle/>
        <a:p>
          <a:endParaRPr lang="en-US"/>
        </a:p>
      </dgm:t>
    </dgm:pt>
    <dgm:pt modelId="{4902D4A7-CDD6-5F4B-999D-135C5450BAB2}" type="pres">
      <dgm:prSet presAssocID="{98DDFB26-45C9-A043-9324-A730A02359B4}" presName="diagram" presStyleCnt="0">
        <dgm:presLayoutVars>
          <dgm:chPref val="1"/>
          <dgm:dir/>
          <dgm:animOne val="branch"/>
          <dgm:animLvl val="lvl"/>
          <dgm:resizeHandles/>
        </dgm:presLayoutVars>
      </dgm:prSet>
      <dgm:spPr/>
      <dgm:t>
        <a:bodyPr/>
        <a:lstStyle/>
        <a:p>
          <a:endParaRPr lang="en-US"/>
        </a:p>
      </dgm:t>
    </dgm:pt>
    <dgm:pt modelId="{07FBB4AA-F562-AD48-BB31-3A925A411111}" type="pres">
      <dgm:prSet presAssocID="{B6E93F2B-C9FB-C446-9463-B8604FCC78FF}" presName="root" presStyleCnt="0"/>
      <dgm:spPr/>
    </dgm:pt>
    <dgm:pt modelId="{0D4FC3AC-1D5B-CD46-8573-7EEEEAED29C2}" type="pres">
      <dgm:prSet presAssocID="{B6E93F2B-C9FB-C446-9463-B8604FCC78FF}" presName="rootComposite" presStyleCnt="0"/>
      <dgm:spPr/>
    </dgm:pt>
    <dgm:pt modelId="{0D7B8C6F-DBAE-5241-9E6A-26521E51613B}" type="pres">
      <dgm:prSet presAssocID="{B6E93F2B-C9FB-C446-9463-B8604FCC78FF}" presName="rootText" presStyleLbl="node1" presStyleIdx="0" presStyleCnt="2"/>
      <dgm:spPr/>
      <dgm:t>
        <a:bodyPr/>
        <a:lstStyle/>
        <a:p>
          <a:endParaRPr lang="en-US"/>
        </a:p>
      </dgm:t>
    </dgm:pt>
    <dgm:pt modelId="{66B1A5B5-5145-D845-8FCA-868CD0CA2951}" type="pres">
      <dgm:prSet presAssocID="{B6E93F2B-C9FB-C446-9463-B8604FCC78FF}" presName="rootConnector" presStyleLbl="node1" presStyleIdx="0" presStyleCnt="2"/>
      <dgm:spPr/>
      <dgm:t>
        <a:bodyPr/>
        <a:lstStyle/>
        <a:p>
          <a:endParaRPr lang="en-US"/>
        </a:p>
      </dgm:t>
    </dgm:pt>
    <dgm:pt modelId="{5434117A-DDFA-3540-B83B-BB506E52E4B7}" type="pres">
      <dgm:prSet presAssocID="{B6E93F2B-C9FB-C446-9463-B8604FCC78FF}" presName="childShape" presStyleCnt="0"/>
      <dgm:spPr/>
    </dgm:pt>
    <dgm:pt modelId="{939B0FBB-2D6B-1443-9AE0-2AB2241E6F50}" type="pres">
      <dgm:prSet presAssocID="{8E2600A7-9986-F94C-8777-5D98B6AF3772}" presName="Name13" presStyleLbl="parChTrans1D2" presStyleIdx="0" presStyleCnt="4"/>
      <dgm:spPr/>
      <dgm:t>
        <a:bodyPr/>
        <a:lstStyle/>
        <a:p>
          <a:endParaRPr lang="en-US"/>
        </a:p>
      </dgm:t>
    </dgm:pt>
    <dgm:pt modelId="{F57CEBF9-0C97-3147-A8BF-766CA9632263}" type="pres">
      <dgm:prSet presAssocID="{DD68E4B4-F0CC-8F49-9837-14B7EFEAE2C3}" presName="childText" presStyleLbl="bgAcc1" presStyleIdx="0" presStyleCnt="4">
        <dgm:presLayoutVars>
          <dgm:bulletEnabled val="1"/>
        </dgm:presLayoutVars>
      </dgm:prSet>
      <dgm:spPr/>
      <dgm:t>
        <a:bodyPr/>
        <a:lstStyle/>
        <a:p>
          <a:endParaRPr lang="en-US"/>
        </a:p>
      </dgm:t>
    </dgm:pt>
    <dgm:pt modelId="{AD7ED1D2-09F4-8B4E-AF10-8ED7DB361F88}" type="pres">
      <dgm:prSet presAssocID="{407A8446-5DA2-DE48-A46B-C208B73B950F}" presName="Name13" presStyleLbl="parChTrans1D2" presStyleIdx="1" presStyleCnt="4"/>
      <dgm:spPr/>
      <dgm:t>
        <a:bodyPr/>
        <a:lstStyle/>
        <a:p>
          <a:endParaRPr lang="en-US"/>
        </a:p>
      </dgm:t>
    </dgm:pt>
    <dgm:pt modelId="{43559218-1AF7-A147-AA52-C5B24C2843A7}" type="pres">
      <dgm:prSet presAssocID="{922BAE64-6BE1-E04E-9D40-413FEE505719}" presName="childText" presStyleLbl="bgAcc1" presStyleIdx="1" presStyleCnt="4">
        <dgm:presLayoutVars>
          <dgm:bulletEnabled val="1"/>
        </dgm:presLayoutVars>
      </dgm:prSet>
      <dgm:spPr/>
      <dgm:t>
        <a:bodyPr/>
        <a:lstStyle/>
        <a:p>
          <a:endParaRPr lang="en-US"/>
        </a:p>
      </dgm:t>
    </dgm:pt>
    <dgm:pt modelId="{63B3731B-6C76-8F4D-AD82-7C5BF4A6A6ED}" type="pres">
      <dgm:prSet presAssocID="{02AD822F-31AE-834E-B96C-7E943076B1F5}" presName="root" presStyleCnt="0"/>
      <dgm:spPr/>
    </dgm:pt>
    <dgm:pt modelId="{8C7C07A3-46EC-954D-A119-F63AF0B83B49}" type="pres">
      <dgm:prSet presAssocID="{02AD822F-31AE-834E-B96C-7E943076B1F5}" presName="rootComposite" presStyleCnt="0"/>
      <dgm:spPr/>
    </dgm:pt>
    <dgm:pt modelId="{CBBF260F-E0CB-8C40-9069-0526845121CB}" type="pres">
      <dgm:prSet presAssocID="{02AD822F-31AE-834E-B96C-7E943076B1F5}" presName="rootText" presStyleLbl="node1" presStyleIdx="1" presStyleCnt="2"/>
      <dgm:spPr/>
      <dgm:t>
        <a:bodyPr/>
        <a:lstStyle/>
        <a:p>
          <a:endParaRPr lang="en-US"/>
        </a:p>
      </dgm:t>
    </dgm:pt>
    <dgm:pt modelId="{1F23CBD3-B76C-314F-A60E-E69C062C0ABA}" type="pres">
      <dgm:prSet presAssocID="{02AD822F-31AE-834E-B96C-7E943076B1F5}" presName="rootConnector" presStyleLbl="node1" presStyleIdx="1" presStyleCnt="2"/>
      <dgm:spPr/>
      <dgm:t>
        <a:bodyPr/>
        <a:lstStyle/>
        <a:p>
          <a:endParaRPr lang="en-US"/>
        </a:p>
      </dgm:t>
    </dgm:pt>
    <dgm:pt modelId="{D1F6F3FB-E66E-F343-8DAF-BD8711FC80F0}" type="pres">
      <dgm:prSet presAssocID="{02AD822F-31AE-834E-B96C-7E943076B1F5}" presName="childShape" presStyleCnt="0"/>
      <dgm:spPr/>
    </dgm:pt>
    <dgm:pt modelId="{F220FBE3-5D04-E94C-9662-BCAC842DA983}" type="pres">
      <dgm:prSet presAssocID="{B757FD54-79FE-FB48-9929-7BCBFB5B10C4}" presName="Name13" presStyleLbl="parChTrans1D2" presStyleIdx="2" presStyleCnt="4"/>
      <dgm:spPr/>
      <dgm:t>
        <a:bodyPr/>
        <a:lstStyle/>
        <a:p>
          <a:endParaRPr lang="en-US"/>
        </a:p>
      </dgm:t>
    </dgm:pt>
    <dgm:pt modelId="{F48429DE-D2FA-A14D-9310-CEC8684469AE}" type="pres">
      <dgm:prSet presAssocID="{0C960B44-F26A-2C45-9495-96AA2267F6D3}" presName="childText" presStyleLbl="bgAcc1" presStyleIdx="2" presStyleCnt="4">
        <dgm:presLayoutVars>
          <dgm:bulletEnabled val="1"/>
        </dgm:presLayoutVars>
      </dgm:prSet>
      <dgm:spPr/>
      <dgm:t>
        <a:bodyPr/>
        <a:lstStyle/>
        <a:p>
          <a:endParaRPr lang="en-US"/>
        </a:p>
      </dgm:t>
    </dgm:pt>
    <dgm:pt modelId="{B4B63AA0-0688-F649-8ACA-373B2F79FC74}" type="pres">
      <dgm:prSet presAssocID="{8B21E9BF-D923-E045-94FD-9346DBA2D96A}" presName="Name13" presStyleLbl="parChTrans1D2" presStyleIdx="3" presStyleCnt="4"/>
      <dgm:spPr/>
      <dgm:t>
        <a:bodyPr/>
        <a:lstStyle/>
        <a:p>
          <a:endParaRPr lang="en-US"/>
        </a:p>
      </dgm:t>
    </dgm:pt>
    <dgm:pt modelId="{9C4EEEF3-EE30-394B-A0CF-C9C4AEBE8F3D}" type="pres">
      <dgm:prSet presAssocID="{BA8EDDC3-BDCD-AB40-84F6-12162B4B9D95}" presName="childText" presStyleLbl="bgAcc1" presStyleIdx="3" presStyleCnt="4">
        <dgm:presLayoutVars>
          <dgm:bulletEnabled val="1"/>
        </dgm:presLayoutVars>
      </dgm:prSet>
      <dgm:spPr/>
      <dgm:t>
        <a:bodyPr/>
        <a:lstStyle/>
        <a:p>
          <a:endParaRPr lang="en-US"/>
        </a:p>
      </dgm:t>
    </dgm:pt>
  </dgm:ptLst>
  <dgm:cxnLst>
    <dgm:cxn modelId="{51BF4C50-A9A8-7F43-B48C-BF2A58F96819}" srcId="{B6E93F2B-C9FB-C446-9463-B8604FCC78FF}" destId="{DD68E4B4-F0CC-8F49-9837-14B7EFEAE2C3}" srcOrd="0" destOrd="0" parTransId="{8E2600A7-9986-F94C-8777-5D98B6AF3772}" sibTransId="{5F6512C2-1564-B34C-BDBE-6DD16BD23D3C}"/>
    <dgm:cxn modelId="{E4EB205D-C052-7840-B108-3C6FB401A5A2}" type="presOf" srcId="{98DDFB26-45C9-A043-9324-A730A02359B4}" destId="{4902D4A7-CDD6-5F4B-999D-135C5450BAB2}" srcOrd="0" destOrd="0" presId="urn:microsoft.com/office/officeart/2005/8/layout/hierarchy3"/>
    <dgm:cxn modelId="{E485AAAF-5412-CC4E-AA67-402B92A6B260}" type="presOf" srcId="{B6E93F2B-C9FB-C446-9463-B8604FCC78FF}" destId="{66B1A5B5-5145-D845-8FCA-868CD0CA2951}" srcOrd="1" destOrd="0" presId="urn:microsoft.com/office/officeart/2005/8/layout/hierarchy3"/>
    <dgm:cxn modelId="{80A890DE-D0B5-404C-8739-4F9C6C3095E8}" type="presOf" srcId="{922BAE64-6BE1-E04E-9D40-413FEE505719}" destId="{43559218-1AF7-A147-AA52-C5B24C2843A7}" srcOrd="0" destOrd="0" presId="urn:microsoft.com/office/officeart/2005/8/layout/hierarchy3"/>
    <dgm:cxn modelId="{EBF0BE70-5083-B848-B1AB-C9B1B4596AC8}" type="presOf" srcId="{8E2600A7-9986-F94C-8777-5D98B6AF3772}" destId="{939B0FBB-2D6B-1443-9AE0-2AB2241E6F50}" srcOrd="0" destOrd="0" presId="urn:microsoft.com/office/officeart/2005/8/layout/hierarchy3"/>
    <dgm:cxn modelId="{D66798CA-49DE-0D4C-B5E3-F0AD9F95295C}" type="presOf" srcId="{B757FD54-79FE-FB48-9929-7BCBFB5B10C4}" destId="{F220FBE3-5D04-E94C-9662-BCAC842DA983}" srcOrd="0" destOrd="0" presId="urn:microsoft.com/office/officeart/2005/8/layout/hierarchy3"/>
    <dgm:cxn modelId="{A9AEADF5-5FC4-5743-BE1D-81EC287F9D52}" type="presOf" srcId="{02AD822F-31AE-834E-B96C-7E943076B1F5}" destId="{1F23CBD3-B76C-314F-A60E-E69C062C0ABA}" srcOrd="1" destOrd="0" presId="urn:microsoft.com/office/officeart/2005/8/layout/hierarchy3"/>
    <dgm:cxn modelId="{8BE2C033-204B-C944-9E1C-62EF5DEBA1CB}" type="presOf" srcId="{DD68E4B4-F0CC-8F49-9837-14B7EFEAE2C3}" destId="{F57CEBF9-0C97-3147-A8BF-766CA9632263}" srcOrd="0" destOrd="0" presId="urn:microsoft.com/office/officeart/2005/8/layout/hierarchy3"/>
    <dgm:cxn modelId="{E91CAD8B-1B5F-3142-A3DD-D8421EC08878}" srcId="{98DDFB26-45C9-A043-9324-A730A02359B4}" destId="{B6E93F2B-C9FB-C446-9463-B8604FCC78FF}" srcOrd="0" destOrd="0" parTransId="{C614A5C7-2B6F-B948-9932-801A37980D3D}" sibTransId="{2213170D-31E4-094A-85B0-41FBCB514F92}"/>
    <dgm:cxn modelId="{D84BBA39-E747-0442-90A7-60F8610208B5}" srcId="{98DDFB26-45C9-A043-9324-A730A02359B4}" destId="{02AD822F-31AE-834E-B96C-7E943076B1F5}" srcOrd="1" destOrd="0" parTransId="{D1062267-CF14-7141-9D6A-ED12B8197A66}" sibTransId="{6481FD71-E08D-894E-9731-70061764A442}"/>
    <dgm:cxn modelId="{6462CA3D-CF71-4F44-9B5B-A715EB8B02F7}" type="presOf" srcId="{02AD822F-31AE-834E-B96C-7E943076B1F5}" destId="{CBBF260F-E0CB-8C40-9069-0526845121CB}" srcOrd="0" destOrd="0" presId="urn:microsoft.com/office/officeart/2005/8/layout/hierarchy3"/>
    <dgm:cxn modelId="{9F63AF02-66DB-E347-B753-9A8DAE723565}" srcId="{02AD822F-31AE-834E-B96C-7E943076B1F5}" destId="{BA8EDDC3-BDCD-AB40-84F6-12162B4B9D95}" srcOrd="1" destOrd="0" parTransId="{8B21E9BF-D923-E045-94FD-9346DBA2D96A}" sibTransId="{846B0BC0-1CFE-044B-A92A-BD2294F3CF3E}"/>
    <dgm:cxn modelId="{344ABFE5-26E3-1A4E-9AEE-CB8C9024C848}" srcId="{02AD822F-31AE-834E-B96C-7E943076B1F5}" destId="{0C960B44-F26A-2C45-9495-96AA2267F6D3}" srcOrd="0" destOrd="0" parTransId="{B757FD54-79FE-FB48-9929-7BCBFB5B10C4}" sibTransId="{47260B8C-58C1-054B-8581-B1E2C5936956}"/>
    <dgm:cxn modelId="{D1E372D0-53FD-4540-9792-D15D8FF7BED8}" type="presOf" srcId="{407A8446-5DA2-DE48-A46B-C208B73B950F}" destId="{AD7ED1D2-09F4-8B4E-AF10-8ED7DB361F88}" srcOrd="0" destOrd="0" presId="urn:microsoft.com/office/officeart/2005/8/layout/hierarchy3"/>
    <dgm:cxn modelId="{8208F010-3C06-1C43-9332-4209243C2561}" type="presOf" srcId="{B6E93F2B-C9FB-C446-9463-B8604FCC78FF}" destId="{0D7B8C6F-DBAE-5241-9E6A-26521E51613B}" srcOrd="0" destOrd="0" presId="urn:microsoft.com/office/officeart/2005/8/layout/hierarchy3"/>
    <dgm:cxn modelId="{C054F1D3-2FD2-AE4D-9D25-AC9211624561}" srcId="{B6E93F2B-C9FB-C446-9463-B8604FCC78FF}" destId="{922BAE64-6BE1-E04E-9D40-413FEE505719}" srcOrd="1" destOrd="0" parTransId="{407A8446-5DA2-DE48-A46B-C208B73B950F}" sibTransId="{E8352907-886F-D747-827A-5A7D65F0053F}"/>
    <dgm:cxn modelId="{6B0ECC54-A139-A04F-9412-1AB3B2116679}" type="presOf" srcId="{8B21E9BF-D923-E045-94FD-9346DBA2D96A}" destId="{B4B63AA0-0688-F649-8ACA-373B2F79FC74}" srcOrd="0" destOrd="0" presId="urn:microsoft.com/office/officeart/2005/8/layout/hierarchy3"/>
    <dgm:cxn modelId="{AEF29BAC-4200-0141-AB85-BCB3A302F4DF}" type="presOf" srcId="{0C960B44-F26A-2C45-9495-96AA2267F6D3}" destId="{F48429DE-D2FA-A14D-9310-CEC8684469AE}" srcOrd="0" destOrd="0" presId="urn:microsoft.com/office/officeart/2005/8/layout/hierarchy3"/>
    <dgm:cxn modelId="{0DE21FFA-9035-9F4C-8B63-0A38881FEFDC}" type="presOf" srcId="{BA8EDDC3-BDCD-AB40-84F6-12162B4B9D95}" destId="{9C4EEEF3-EE30-394B-A0CF-C9C4AEBE8F3D}" srcOrd="0" destOrd="0" presId="urn:microsoft.com/office/officeart/2005/8/layout/hierarchy3"/>
    <dgm:cxn modelId="{61223C89-DB6E-624C-82B2-AE77B5339791}" type="presParOf" srcId="{4902D4A7-CDD6-5F4B-999D-135C5450BAB2}" destId="{07FBB4AA-F562-AD48-BB31-3A925A411111}" srcOrd="0" destOrd="0" presId="urn:microsoft.com/office/officeart/2005/8/layout/hierarchy3"/>
    <dgm:cxn modelId="{9F93AA2A-54C8-B94E-B68A-36D5EB93E809}" type="presParOf" srcId="{07FBB4AA-F562-AD48-BB31-3A925A411111}" destId="{0D4FC3AC-1D5B-CD46-8573-7EEEEAED29C2}" srcOrd="0" destOrd="0" presId="urn:microsoft.com/office/officeart/2005/8/layout/hierarchy3"/>
    <dgm:cxn modelId="{AA2CD1B9-5229-B74E-9C86-8A39B8424F8E}" type="presParOf" srcId="{0D4FC3AC-1D5B-CD46-8573-7EEEEAED29C2}" destId="{0D7B8C6F-DBAE-5241-9E6A-26521E51613B}" srcOrd="0" destOrd="0" presId="urn:microsoft.com/office/officeart/2005/8/layout/hierarchy3"/>
    <dgm:cxn modelId="{7BAC1092-5083-D140-A700-477CD88A0C88}" type="presParOf" srcId="{0D4FC3AC-1D5B-CD46-8573-7EEEEAED29C2}" destId="{66B1A5B5-5145-D845-8FCA-868CD0CA2951}" srcOrd="1" destOrd="0" presId="urn:microsoft.com/office/officeart/2005/8/layout/hierarchy3"/>
    <dgm:cxn modelId="{F42A8616-7BC7-8E41-A799-44047C8E79BF}" type="presParOf" srcId="{07FBB4AA-F562-AD48-BB31-3A925A411111}" destId="{5434117A-DDFA-3540-B83B-BB506E52E4B7}" srcOrd="1" destOrd="0" presId="urn:microsoft.com/office/officeart/2005/8/layout/hierarchy3"/>
    <dgm:cxn modelId="{D97D6796-B76F-1A49-8265-D085CC8E1FE3}" type="presParOf" srcId="{5434117A-DDFA-3540-B83B-BB506E52E4B7}" destId="{939B0FBB-2D6B-1443-9AE0-2AB2241E6F50}" srcOrd="0" destOrd="0" presId="urn:microsoft.com/office/officeart/2005/8/layout/hierarchy3"/>
    <dgm:cxn modelId="{E6A67685-F893-4B4D-9330-097161E9F34E}" type="presParOf" srcId="{5434117A-DDFA-3540-B83B-BB506E52E4B7}" destId="{F57CEBF9-0C97-3147-A8BF-766CA9632263}" srcOrd="1" destOrd="0" presId="urn:microsoft.com/office/officeart/2005/8/layout/hierarchy3"/>
    <dgm:cxn modelId="{ED5ABBBB-5983-4843-B360-05F6ADCEBB31}" type="presParOf" srcId="{5434117A-DDFA-3540-B83B-BB506E52E4B7}" destId="{AD7ED1D2-09F4-8B4E-AF10-8ED7DB361F88}" srcOrd="2" destOrd="0" presId="urn:microsoft.com/office/officeart/2005/8/layout/hierarchy3"/>
    <dgm:cxn modelId="{9BBCB4EE-299B-5A43-B551-F663349546A5}" type="presParOf" srcId="{5434117A-DDFA-3540-B83B-BB506E52E4B7}" destId="{43559218-1AF7-A147-AA52-C5B24C2843A7}" srcOrd="3" destOrd="0" presId="urn:microsoft.com/office/officeart/2005/8/layout/hierarchy3"/>
    <dgm:cxn modelId="{FFA4FC26-B1BF-5645-84C4-8C127DA8D42C}" type="presParOf" srcId="{4902D4A7-CDD6-5F4B-999D-135C5450BAB2}" destId="{63B3731B-6C76-8F4D-AD82-7C5BF4A6A6ED}" srcOrd="1" destOrd="0" presId="urn:microsoft.com/office/officeart/2005/8/layout/hierarchy3"/>
    <dgm:cxn modelId="{FBC7BA84-15CC-E147-9AC7-29846C021C31}" type="presParOf" srcId="{63B3731B-6C76-8F4D-AD82-7C5BF4A6A6ED}" destId="{8C7C07A3-46EC-954D-A119-F63AF0B83B49}" srcOrd="0" destOrd="0" presId="urn:microsoft.com/office/officeart/2005/8/layout/hierarchy3"/>
    <dgm:cxn modelId="{6294E652-CE0E-AE42-B223-DEA59492D517}" type="presParOf" srcId="{8C7C07A3-46EC-954D-A119-F63AF0B83B49}" destId="{CBBF260F-E0CB-8C40-9069-0526845121CB}" srcOrd="0" destOrd="0" presId="urn:microsoft.com/office/officeart/2005/8/layout/hierarchy3"/>
    <dgm:cxn modelId="{ACF945D8-7110-0E49-BF06-E911019D6123}" type="presParOf" srcId="{8C7C07A3-46EC-954D-A119-F63AF0B83B49}" destId="{1F23CBD3-B76C-314F-A60E-E69C062C0ABA}" srcOrd="1" destOrd="0" presId="urn:microsoft.com/office/officeart/2005/8/layout/hierarchy3"/>
    <dgm:cxn modelId="{10B61B37-027A-3B42-B43D-D029D1361C06}" type="presParOf" srcId="{63B3731B-6C76-8F4D-AD82-7C5BF4A6A6ED}" destId="{D1F6F3FB-E66E-F343-8DAF-BD8711FC80F0}" srcOrd="1" destOrd="0" presId="urn:microsoft.com/office/officeart/2005/8/layout/hierarchy3"/>
    <dgm:cxn modelId="{D12412DC-8867-5245-A640-1AA38031B336}" type="presParOf" srcId="{D1F6F3FB-E66E-F343-8DAF-BD8711FC80F0}" destId="{F220FBE3-5D04-E94C-9662-BCAC842DA983}" srcOrd="0" destOrd="0" presId="urn:microsoft.com/office/officeart/2005/8/layout/hierarchy3"/>
    <dgm:cxn modelId="{B0A8C19A-93BE-EB4B-8C2F-E5814C071740}" type="presParOf" srcId="{D1F6F3FB-E66E-F343-8DAF-BD8711FC80F0}" destId="{F48429DE-D2FA-A14D-9310-CEC8684469AE}" srcOrd="1" destOrd="0" presId="urn:microsoft.com/office/officeart/2005/8/layout/hierarchy3"/>
    <dgm:cxn modelId="{1EC35A5A-E636-5847-87D7-31A459A91325}" type="presParOf" srcId="{D1F6F3FB-E66E-F343-8DAF-BD8711FC80F0}" destId="{B4B63AA0-0688-F649-8ACA-373B2F79FC74}" srcOrd="2" destOrd="0" presId="urn:microsoft.com/office/officeart/2005/8/layout/hierarchy3"/>
    <dgm:cxn modelId="{E664900F-177F-1B49-8DE7-9B10F035C820}" type="presParOf" srcId="{D1F6F3FB-E66E-F343-8DAF-BD8711FC80F0}" destId="{9C4EEEF3-EE30-394B-A0CF-C9C4AEBE8F3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B8C6F-DBAE-5241-9E6A-26521E51613B}">
      <dsp:nvSpPr>
        <dsp:cNvPr id="0" name=""/>
        <dsp:cNvSpPr/>
      </dsp:nvSpPr>
      <dsp:spPr>
        <a:xfrm>
          <a:off x="503152" y="572"/>
          <a:ext cx="267889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r>
            <a:rPr lang="en-US" sz="5000" kern="1200" dirty="0" smtClean="0">
              <a:solidFill>
                <a:schemeClr val="tx1"/>
              </a:solidFill>
            </a:rPr>
            <a:t>Victories</a:t>
          </a:r>
          <a:endParaRPr lang="en-US" sz="5000" kern="1200" dirty="0">
            <a:solidFill>
              <a:schemeClr val="tx1"/>
            </a:solidFill>
          </a:endParaRPr>
        </a:p>
      </dsp:txBody>
      <dsp:txXfrm>
        <a:off x="542383" y="39803"/>
        <a:ext cx="2600437" cy="1260987"/>
      </dsp:txXfrm>
    </dsp:sp>
    <dsp:sp modelId="{939B0FBB-2D6B-1443-9AE0-2AB2241E6F50}">
      <dsp:nvSpPr>
        <dsp:cNvPr id="0" name=""/>
        <dsp:cNvSpPr/>
      </dsp:nvSpPr>
      <dsp:spPr>
        <a:xfrm>
          <a:off x="771042" y="1340022"/>
          <a:ext cx="267889" cy="1004587"/>
        </a:xfrm>
        <a:custGeom>
          <a:avLst/>
          <a:gdLst/>
          <a:ahLst/>
          <a:cxnLst/>
          <a:rect l="0" t="0" r="0" b="0"/>
          <a:pathLst>
            <a:path>
              <a:moveTo>
                <a:pt x="0" y="0"/>
              </a:moveTo>
              <a:lnTo>
                <a:pt x="0" y="1004587"/>
              </a:lnTo>
              <a:lnTo>
                <a:pt x="267889" y="10045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7CEBF9-0C97-3147-A8BF-766CA9632263}">
      <dsp:nvSpPr>
        <dsp:cNvPr id="0" name=""/>
        <dsp:cNvSpPr/>
      </dsp:nvSpPr>
      <dsp:spPr>
        <a:xfrm>
          <a:off x="1038932" y="1674884"/>
          <a:ext cx="214311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Honors </a:t>
          </a:r>
          <a:r>
            <a:rPr lang="en-US" sz="2700" i="1" kern="1200" dirty="0" err="1" smtClean="0"/>
            <a:t>Freakonomics</a:t>
          </a:r>
          <a:r>
            <a:rPr lang="en-US" sz="2700" kern="1200" dirty="0" smtClean="0"/>
            <a:t> Paper</a:t>
          </a:r>
          <a:endParaRPr lang="en-US" sz="2700" kern="1200" dirty="0"/>
        </a:p>
      </dsp:txBody>
      <dsp:txXfrm>
        <a:off x="1078163" y="1714115"/>
        <a:ext cx="2064657" cy="1260987"/>
      </dsp:txXfrm>
    </dsp:sp>
    <dsp:sp modelId="{AD7ED1D2-09F4-8B4E-AF10-8ED7DB361F88}">
      <dsp:nvSpPr>
        <dsp:cNvPr id="0" name=""/>
        <dsp:cNvSpPr/>
      </dsp:nvSpPr>
      <dsp:spPr>
        <a:xfrm>
          <a:off x="771042" y="1340022"/>
          <a:ext cx="267889" cy="2678899"/>
        </a:xfrm>
        <a:custGeom>
          <a:avLst/>
          <a:gdLst/>
          <a:ahLst/>
          <a:cxnLst/>
          <a:rect l="0" t="0" r="0" b="0"/>
          <a:pathLst>
            <a:path>
              <a:moveTo>
                <a:pt x="0" y="0"/>
              </a:moveTo>
              <a:lnTo>
                <a:pt x="0" y="2678899"/>
              </a:lnTo>
              <a:lnTo>
                <a:pt x="267889" y="2678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559218-1AF7-A147-AA52-C5B24C2843A7}">
      <dsp:nvSpPr>
        <dsp:cNvPr id="0" name=""/>
        <dsp:cNvSpPr/>
      </dsp:nvSpPr>
      <dsp:spPr>
        <a:xfrm>
          <a:off x="1038932" y="3349196"/>
          <a:ext cx="214311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Analyzing Poetry</a:t>
          </a:r>
          <a:endParaRPr lang="en-US" sz="2700" kern="1200" dirty="0"/>
        </a:p>
      </dsp:txBody>
      <dsp:txXfrm>
        <a:off x="1078163" y="3388427"/>
        <a:ext cx="2064657" cy="1260987"/>
      </dsp:txXfrm>
    </dsp:sp>
    <dsp:sp modelId="{CBBF260F-E0CB-8C40-9069-0526845121CB}">
      <dsp:nvSpPr>
        <dsp:cNvPr id="0" name=""/>
        <dsp:cNvSpPr/>
      </dsp:nvSpPr>
      <dsp:spPr>
        <a:xfrm>
          <a:off x="3851776" y="572"/>
          <a:ext cx="267889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r>
            <a:rPr lang="en-US" sz="5000" kern="1200" dirty="0" smtClean="0">
              <a:solidFill>
                <a:schemeClr val="tx1"/>
              </a:solidFill>
            </a:rPr>
            <a:t>Struggles</a:t>
          </a:r>
          <a:endParaRPr lang="en-US" sz="5000" kern="1200" dirty="0">
            <a:solidFill>
              <a:schemeClr val="tx1"/>
            </a:solidFill>
          </a:endParaRPr>
        </a:p>
      </dsp:txBody>
      <dsp:txXfrm>
        <a:off x="3891007" y="39803"/>
        <a:ext cx="2600437" cy="1260987"/>
      </dsp:txXfrm>
    </dsp:sp>
    <dsp:sp modelId="{F220FBE3-5D04-E94C-9662-BCAC842DA983}">
      <dsp:nvSpPr>
        <dsp:cNvPr id="0" name=""/>
        <dsp:cNvSpPr/>
      </dsp:nvSpPr>
      <dsp:spPr>
        <a:xfrm>
          <a:off x="4119666" y="1340022"/>
          <a:ext cx="267889" cy="1004587"/>
        </a:xfrm>
        <a:custGeom>
          <a:avLst/>
          <a:gdLst/>
          <a:ahLst/>
          <a:cxnLst/>
          <a:rect l="0" t="0" r="0" b="0"/>
          <a:pathLst>
            <a:path>
              <a:moveTo>
                <a:pt x="0" y="0"/>
              </a:moveTo>
              <a:lnTo>
                <a:pt x="0" y="1004587"/>
              </a:lnTo>
              <a:lnTo>
                <a:pt x="267889" y="10045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8429DE-D2FA-A14D-9310-CEC8684469AE}">
      <dsp:nvSpPr>
        <dsp:cNvPr id="0" name=""/>
        <dsp:cNvSpPr/>
      </dsp:nvSpPr>
      <dsp:spPr>
        <a:xfrm>
          <a:off x="4387556" y="1674884"/>
          <a:ext cx="214311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err="1" smtClean="0"/>
            <a:t>Templating</a:t>
          </a:r>
          <a:endParaRPr lang="en-US" sz="2700" kern="1200" dirty="0"/>
        </a:p>
      </dsp:txBody>
      <dsp:txXfrm>
        <a:off x="4426787" y="1714115"/>
        <a:ext cx="2064657" cy="1260987"/>
      </dsp:txXfrm>
    </dsp:sp>
    <dsp:sp modelId="{B4B63AA0-0688-F649-8ACA-373B2F79FC74}">
      <dsp:nvSpPr>
        <dsp:cNvPr id="0" name=""/>
        <dsp:cNvSpPr/>
      </dsp:nvSpPr>
      <dsp:spPr>
        <a:xfrm>
          <a:off x="4119666" y="1340022"/>
          <a:ext cx="267889" cy="2678899"/>
        </a:xfrm>
        <a:custGeom>
          <a:avLst/>
          <a:gdLst/>
          <a:ahLst/>
          <a:cxnLst/>
          <a:rect l="0" t="0" r="0" b="0"/>
          <a:pathLst>
            <a:path>
              <a:moveTo>
                <a:pt x="0" y="0"/>
              </a:moveTo>
              <a:lnTo>
                <a:pt x="0" y="2678899"/>
              </a:lnTo>
              <a:lnTo>
                <a:pt x="267889" y="2678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4EEEF3-EE30-394B-A0CF-C9C4AEBE8F3D}">
      <dsp:nvSpPr>
        <dsp:cNvPr id="0" name=""/>
        <dsp:cNvSpPr/>
      </dsp:nvSpPr>
      <dsp:spPr>
        <a:xfrm>
          <a:off x="4387556" y="3349196"/>
          <a:ext cx="2143119" cy="1339449"/>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 Annotating Factual Articles</a:t>
          </a:r>
          <a:endParaRPr lang="en-US" sz="2700" kern="1200" dirty="0"/>
        </a:p>
      </dsp:txBody>
      <dsp:txXfrm>
        <a:off x="4426787" y="3388427"/>
        <a:ext cx="2064657" cy="12609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5D8E1-DE42-2D40-9E5D-29B1607B8D06}" type="datetimeFigureOut">
              <a:rPr lang="en-US" smtClean="0"/>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300560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D8E1-DE42-2D40-9E5D-29B1607B8D06}" type="datetimeFigureOut">
              <a:rPr lang="en-US" smtClean="0"/>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85603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D8E1-DE42-2D40-9E5D-29B1607B8D06}" type="datetimeFigureOut">
              <a:rPr lang="en-US" smtClean="0"/>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82061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D8E1-DE42-2D40-9E5D-29B1607B8D06}" type="datetimeFigureOut">
              <a:rPr lang="en-US" smtClean="0"/>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45316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5D8E1-DE42-2D40-9E5D-29B1607B8D06}" type="datetimeFigureOut">
              <a:rPr lang="en-US" smtClean="0"/>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375897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5D8E1-DE42-2D40-9E5D-29B1607B8D06}" type="datetimeFigureOut">
              <a:rPr lang="en-US" smtClean="0"/>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78676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5D8E1-DE42-2D40-9E5D-29B1607B8D06}" type="datetimeFigureOut">
              <a:rPr lang="en-US" smtClean="0"/>
              <a:t>5/26/14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96164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5D8E1-DE42-2D40-9E5D-29B1607B8D06}" type="datetimeFigureOut">
              <a:rPr lang="en-US" smtClean="0"/>
              <a:t>5/26/14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31070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5D8E1-DE42-2D40-9E5D-29B1607B8D06}" type="datetimeFigureOut">
              <a:rPr lang="en-US" smtClean="0"/>
              <a:t>5/26/14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193883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5D8E1-DE42-2D40-9E5D-29B1607B8D06}" type="datetimeFigureOut">
              <a:rPr lang="en-US" smtClean="0"/>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3716983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5D8E1-DE42-2D40-9E5D-29B1607B8D06}" type="datetimeFigureOut">
              <a:rPr lang="en-US" smtClean="0"/>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3C5B6-542D-CC48-A3F8-71291E894C41}" type="slidenum">
              <a:rPr lang="en-US" smtClean="0"/>
              <a:t>‹#›</a:t>
            </a:fld>
            <a:endParaRPr lang="en-US"/>
          </a:p>
        </p:txBody>
      </p:sp>
    </p:spTree>
    <p:extLst>
      <p:ext uri="{BB962C8B-B14F-4D97-AF65-F5344CB8AC3E}">
        <p14:creationId xmlns:p14="http://schemas.microsoft.com/office/powerpoint/2010/main" val="32355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18AD5"/>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5D8E1-DE42-2D40-9E5D-29B1607B8D06}" type="datetimeFigureOut">
              <a:rPr lang="en-US" smtClean="0"/>
              <a:t>5/26/14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3C5B6-542D-CC48-A3F8-71291E894C41}" type="slidenum">
              <a:rPr lang="en-US" smtClean="0"/>
              <a:t>‹#›</a:t>
            </a:fld>
            <a:endParaRPr lang="en-US"/>
          </a:p>
        </p:txBody>
      </p:sp>
    </p:spTree>
    <p:extLst>
      <p:ext uri="{BB962C8B-B14F-4D97-AF65-F5344CB8AC3E}">
        <p14:creationId xmlns:p14="http://schemas.microsoft.com/office/powerpoint/2010/main" val="324449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microsoft.com/office/2007/relationships/hdphoto" Target="../media/hdphoto2.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Effect>
                      <a14:colorTemperature colorTemp="1500"/>
                    </a14:imgEffect>
                    <a14:imgEffect>
                      <a14:saturation sat="52000"/>
                    </a14:imgEffect>
                    <a14:imgEffect>
                      <a14:brightnessContrast bright="9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latin typeface="Lucida Fax"/>
                <a:cs typeface="Lucida Fax"/>
              </a:rPr>
              <a:t>English/Composition</a:t>
            </a:r>
            <a:endParaRPr lang="en-US" sz="4800" dirty="0">
              <a:latin typeface="Lucida Fax"/>
              <a:cs typeface="Lucida Fax"/>
            </a:endParaRPr>
          </a:p>
        </p:txBody>
      </p:sp>
      <p:sp>
        <p:nvSpPr>
          <p:cNvPr id="3" name="Subtitle 2"/>
          <p:cNvSpPr>
            <a:spLocks noGrp="1"/>
          </p:cNvSpPr>
          <p:nvPr>
            <p:ph type="subTitle" idx="1"/>
          </p:nvPr>
        </p:nvSpPr>
        <p:spPr/>
        <p:txBody>
          <a:bodyPr>
            <a:normAutofit/>
          </a:bodyPr>
          <a:lstStyle/>
          <a:p>
            <a:r>
              <a:rPr lang="en-US" sz="2400" dirty="0" smtClean="0">
                <a:solidFill>
                  <a:schemeClr val="tx1"/>
                </a:solidFill>
                <a:latin typeface="Lucida Fax"/>
                <a:cs typeface="Lucida Fax"/>
              </a:rPr>
              <a:t>Catalina Pera</a:t>
            </a:r>
          </a:p>
          <a:p>
            <a:r>
              <a:rPr lang="en-US" sz="2400" dirty="0" smtClean="0">
                <a:solidFill>
                  <a:schemeClr val="tx1"/>
                </a:solidFill>
                <a:latin typeface="Lucida Fax"/>
                <a:cs typeface="Lucida Fax"/>
              </a:rPr>
              <a:t>Grade 9</a:t>
            </a:r>
          </a:p>
          <a:p>
            <a:r>
              <a:rPr lang="en-US" sz="2400" dirty="0" smtClean="0">
                <a:solidFill>
                  <a:schemeClr val="tx1"/>
                </a:solidFill>
                <a:latin typeface="Lucida Fax"/>
                <a:cs typeface="Lucida Fax"/>
              </a:rPr>
              <a:t>Period 5-7</a:t>
            </a:r>
            <a:endParaRPr lang="en-US" sz="2400" dirty="0">
              <a:solidFill>
                <a:schemeClr val="tx1"/>
              </a:solidFill>
              <a:latin typeface="Lucida Fax"/>
              <a:cs typeface="Lucida Fax"/>
            </a:endParaRPr>
          </a:p>
        </p:txBody>
      </p:sp>
    </p:spTree>
    <p:extLst>
      <p:ext uri="{BB962C8B-B14F-4D97-AF65-F5344CB8AC3E}">
        <p14:creationId xmlns:p14="http://schemas.microsoft.com/office/powerpoint/2010/main" val="2910269935"/>
      </p:ext>
    </p:extLst>
  </p:cSld>
  <p:clrMapOvr>
    <a:masterClrMapping/>
  </p:clrMapOvr>
  <p:transition xmlns:p14="http://schemas.microsoft.com/office/powerpoint/2010/main" spd="slow">
    <p:strips/>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lstStyle/>
          <a:p>
            <a:pPr>
              <a:lnSpc>
                <a:spcPct val="130000"/>
              </a:lnSpc>
            </a:pPr>
            <a:r>
              <a:rPr lang="en-US" dirty="0" smtClean="0"/>
              <a:t>Supporting statements</a:t>
            </a:r>
          </a:p>
          <a:p>
            <a:pPr>
              <a:lnSpc>
                <a:spcPct val="130000"/>
              </a:lnSpc>
            </a:pPr>
            <a:r>
              <a:rPr lang="en-US" dirty="0" smtClean="0"/>
              <a:t>Background information</a:t>
            </a:r>
          </a:p>
          <a:p>
            <a:pPr>
              <a:lnSpc>
                <a:spcPct val="130000"/>
              </a:lnSpc>
            </a:pPr>
            <a:r>
              <a:rPr lang="en-US" dirty="0" smtClean="0"/>
              <a:t>Definitions</a:t>
            </a:r>
          </a:p>
          <a:p>
            <a:pPr>
              <a:lnSpc>
                <a:spcPct val="130000"/>
              </a:lnSpc>
            </a:pPr>
            <a:r>
              <a:rPr lang="en-US" dirty="0" smtClean="0"/>
              <a:t>Facts</a:t>
            </a:r>
          </a:p>
          <a:p>
            <a:pPr>
              <a:lnSpc>
                <a:spcPct val="130000"/>
              </a:lnSpc>
            </a:pPr>
            <a:r>
              <a:rPr lang="en-US" dirty="0" smtClean="0"/>
              <a:t>Proof</a:t>
            </a:r>
          </a:p>
          <a:p>
            <a:endParaRPr lang="en-US" dirty="0"/>
          </a:p>
        </p:txBody>
      </p:sp>
    </p:spTree>
    <p:extLst>
      <p:ext uri="{BB962C8B-B14F-4D97-AF65-F5344CB8AC3E}">
        <p14:creationId xmlns:p14="http://schemas.microsoft.com/office/powerpoint/2010/main" val="48306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 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“Her extreme despair is demonstrated when she states, ‘…If everything else fails, at least I have the power to take my own life.’ (Act 3, Scene v, Page 69), showing just how far she has been driven in terms of irrationality.” </a:t>
            </a:r>
            <a:endParaRPr lang="en-US" sz="3600" dirty="0"/>
          </a:p>
        </p:txBody>
      </p:sp>
    </p:spTree>
    <p:extLst>
      <p:ext uri="{BB962C8B-B14F-4D97-AF65-F5344CB8AC3E}">
        <p14:creationId xmlns:p14="http://schemas.microsoft.com/office/powerpoint/2010/main" val="304006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 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u="sng" dirty="0" smtClean="0"/>
              <a:t>“Her extreme despair is demonstrated when she states, ‘…If everything else fails, at least I have the power to take my own life.’ (Act 3, Scene v, Page 69), </a:t>
            </a:r>
            <a:r>
              <a:rPr lang="en-US" sz="3600" dirty="0" smtClean="0"/>
              <a:t>showing just how far she has been driven in terms of irrationality.” </a:t>
            </a:r>
            <a:endParaRPr lang="en-US" sz="3600" dirty="0"/>
          </a:p>
        </p:txBody>
      </p:sp>
    </p:spTree>
    <p:extLst>
      <p:ext uri="{BB962C8B-B14F-4D97-AF65-F5344CB8AC3E}">
        <p14:creationId xmlns:p14="http://schemas.microsoft.com/office/powerpoint/2010/main" val="3182313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t>Proper Example</a:t>
            </a:r>
            <a:endParaRPr lang="en-US" b="1" dirty="0"/>
          </a:p>
        </p:txBody>
      </p:sp>
      <p:sp>
        <p:nvSpPr>
          <p:cNvPr id="5"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600" u="sng" dirty="0" smtClean="0"/>
              <a:t>“</a:t>
            </a:r>
            <a:r>
              <a:rPr lang="en-US" sz="3600" b="1" u="sng" dirty="0" smtClean="0"/>
              <a:t>Her extreme despair is demonstrated when she states, </a:t>
            </a:r>
            <a:r>
              <a:rPr lang="en-US" sz="3600" u="sng" dirty="0" smtClean="0"/>
              <a:t>‘…If everything else fails, at least I have the power to take my own life.’ (Act 3, Scene v, Page 69), </a:t>
            </a:r>
            <a:r>
              <a:rPr lang="en-US" sz="3600" dirty="0" smtClean="0"/>
              <a:t>showing just how far she has been driven in terms of irrationality.” </a:t>
            </a:r>
            <a:endParaRPr lang="en-US" sz="3600" dirty="0"/>
          </a:p>
        </p:txBody>
      </p:sp>
      <p:sp>
        <p:nvSpPr>
          <p:cNvPr id="6" name="Oval Callout 5"/>
          <p:cNvSpPr/>
          <p:nvPr/>
        </p:nvSpPr>
        <p:spPr>
          <a:xfrm>
            <a:off x="7078795" y="666467"/>
            <a:ext cx="1760275" cy="958883"/>
          </a:xfrm>
          <a:prstGeom prst="wedgeEllipseCallou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Lead-in</a:t>
            </a:r>
            <a:endParaRPr lang="en-US" sz="2400" b="1" dirty="0"/>
          </a:p>
        </p:txBody>
      </p:sp>
    </p:spTree>
    <p:extLst>
      <p:ext uri="{BB962C8B-B14F-4D97-AF65-F5344CB8AC3E}">
        <p14:creationId xmlns:p14="http://schemas.microsoft.com/office/powerpoint/2010/main" val="234755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t>Proper Example</a:t>
            </a:r>
            <a:endParaRPr lang="en-US" b="1" dirty="0"/>
          </a:p>
        </p:txBody>
      </p:sp>
      <p:sp>
        <p:nvSpPr>
          <p:cNvPr id="5"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600" u="sng" dirty="0" smtClean="0"/>
              <a:t>“Her extreme despair is demonstrated when she states, </a:t>
            </a:r>
            <a:r>
              <a:rPr lang="en-US" sz="3600" b="1" u="sng" dirty="0" smtClean="0"/>
              <a:t>‘…If everything else fails, at least I have the power to take my own life.’</a:t>
            </a:r>
            <a:r>
              <a:rPr lang="en-US" sz="3600" u="sng" dirty="0" smtClean="0"/>
              <a:t> (Act 3, Scene v, Pag</a:t>
            </a:r>
            <a:r>
              <a:rPr lang="en-US" sz="3600" u="sng" dirty="0"/>
              <a:t>e</a:t>
            </a:r>
            <a:r>
              <a:rPr lang="en-US" sz="3600" u="sng" dirty="0" smtClean="0"/>
              <a:t> 69), </a:t>
            </a:r>
            <a:r>
              <a:rPr lang="en-US" sz="3600" dirty="0" smtClean="0"/>
              <a:t>showing just how far she has been driven in terms of irrationality.” </a:t>
            </a:r>
            <a:endParaRPr lang="en-US" sz="3600" dirty="0"/>
          </a:p>
        </p:txBody>
      </p:sp>
      <p:sp>
        <p:nvSpPr>
          <p:cNvPr id="6" name="Oval Callout 5"/>
          <p:cNvSpPr/>
          <p:nvPr/>
        </p:nvSpPr>
        <p:spPr>
          <a:xfrm>
            <a:off x="238870" y="641317"/>
            <a:ext cx="1760275" cy="958883"/>
          </a:xfrm>
          <a:prstGeom prst="wedgeEllipseCallout">
            <a:avLst>
              <a:gd name="adj1" fmla="val 62024"/>
              <a:gd name="adj2" fmla="val 62500"/>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Quote</a:t>
            </a:r>
            <a:endParaRPr lang="en-US" sz="2400" b="1" dirty="0"/>
          </a:p>
        </p:txBody>
      </p:sp>
    </p:spTree>
    <p:extLst>
      <p:ext uri="{BB962C8B-B14F-4D97-AF65-F5344CB8AC3E}">
        <p14:creationId xmlns:p14="http://schemas.microsoft.com/office/powerpoint/2010/main" val="409917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6211232" y="4702988"/>
            <a:ext cx="1772874" cy="958883"/>
          </a:xfrm>
          <a:prstGeom prst="wedgeEllipseCallout">
            <a:avLst>
              <a:gd name="adj1" fmla="val -47981"/>
              <a:gd name="adj2" fmla="val -64707"/>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Citation</a:t>
            </a:r>
            <a:endParaRPr lang="en-US" sz="2400" b="1" dirty="0"/>
          </a:p>
        </p:txBody>
      </p:sp>
      <p:sp>
        <p:nvSpPr>
          <p:cNvPr id="5"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t>Proper Example</a:t>
            </a:r>
            <a:endParaRPr lang="en-US" b="1" dirty="0"/>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600" u="sng" dirty="0" smtClean="0"/>
              <a:t>“Her extreme despair is demonstrated when she states, ‘…If everything else fails, at least I have the power to take my own life.’ </a:t>
            </a:r>
            <a:r>
              <a:rPr lang="en-US" sz="3600" b="1" u="sng" dirty="0" smtClean="0"/>
              <a:t>(Act 3, Scene v, Page 69), </a:t>
            </a:r>
            <a:r>
              <a:rPr lang="en-US" sz="3600" dirty="0" smtClean="0"/>
              <a:t>showing just how far she has been driven in terms of irrationality.” </a:t>
            </a:r>
            <a:endParaRPr lang="en-US" sz="3600" dirty="0"/>
          </a:p>
        </p:txBody>
      </p:sp>
    </p:spTree>
    <p:extLst>
      <p:ext uri="{BB962C8B-B14F-4D97-AF65-F5344CB8AC3E}">
        <p14:creationId xmlns:p14="http://schemas.microsoft.com/office/powerpoint/2010/main" val="11036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Weaker Evidence</a:t>
            </a:r>
            <a:endParaRPr lang="en-US" b="1" dirty="0"/>
          </a:p>
        </p:txBody>
      </p:sp>
      <p:sp>
        <p:nvSpPr>
          <p:cNvPr id="3" name="Content Placeholder 2"/>
          <p:cNvSpPr>
            <a:spLocks noGrp="1"/>
          </p:cNvSpPr>
          <p:nvPr>
            <p:ph idx="1"/>
          </p:nvPr>
        </p:nvSpPr>
        <p:spPr/>
        <p:txBody>
          <a:bodyPr/>
          <a:lstStyle/>
          <a:p>
            <a:pPr marL="0" indent="0" algn="ctr">
              <a:buNone/>
            </a:pPr>
            <a:r>
              <a:rPr lang="en-US" dirty="0" smtClean="0"/>
              <a:t>“During their conversation, Juliet laments, ‘...Give me some advice about the current situation. Or watch. Caught between these two difficulties, I’ll act like a judge with my bloody knife. I will truly and honorably resolve the situation that you can’t fix…I want to die if what you say isn’t another solution.’ (Act 4, scene I, Page 69).”</a:t>
            </a:r>
            <a:endParaRPr lang="en-US" dirty="0"/>
          </a:p>
        </p:txBody>
      </p:sp>
    </p:spTree>
    <p:extLst>
      <p:ext uri="{BB962C8B-B14F-4D97-AF65-F5344CB8AC3E}">
        <p14:creationId xmlns:p14="http://schemas.microsoft.com/office/powerpoint/2010/main" val="307885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5068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t>Weaker Evidence</a:t>
            </a:r>
            <a:endParaRPr lang="en-US" b="1" dirty="0"/>
          </a:p>
        </p:txBody>
      </p:sp>
      <p:sp>
        <p:nvSpPr>
          <p:cNvPr id="5"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t>“</a:t>
            </a:r>
            <a:r>
              <a:rPr lang="en-US" b="1" dirty="0" smtClean="0"/>
              <a:t>During their conversation, Juliet laments, </a:t>
            </a:r>
            <a:r>
              <a:rPr lang="en-US" dirty="0" smtClean="0"/>
              <a:t>‘...Give me some advice about the current situation. Or watch. Caught between these two difficulties, I’ll act like a judge with my bloody knife. I will truly and honorably resolve the situation that you can’t fix…I want to die if what you say isn’t another solution.’ (Act 4, scene I, Page 69).”</a:t>
            </a:r>
            <a:endParaRPr lang="en-US" dirty="0"/>
          </a:p>
        </p:txBody>
      </p:sp>
      <p:sp>
        <p:nvSpPr>
          <p:cNvPr id="6" name="Oval Callout 5"/>
          <p:cNvSpPr/>
          <p:nvPr/>
        </p:nvSpPr>
        <p:spPr>
          <a:xfrm>
            <a:off x="7078795" y="666467"/>
            <a:ext cx="1760275" cy="958883"/>
          </a:xfrm>
          <a:prstGeom prst="wedgeEllipseCallou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Lead-in</a:t>
            </a:r>
            <a:endParaRPr lang="en-US" sz="2400" b="1" dirty="0"/>
          </a:p>
        </p:txBody>
      </p:sp>
    </p:spTree>
    <p:extLst>
      <p:ext uri="{BB962C8B-B14F-4D97-AF65-F5344CB8AC3E}">
        <p14:creationId xmlns:p14="http://schemas.microsoft.com/office/powerpoint/2010/main" val="361109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Edited Evidence</a:t>
            </a:r>
            <a:endParaRPr lang="en-US" b="1" dirty="0"/>
          </a:p>
        </p:txBody>
      </p:sp>
      <p:sp>
        <p:nvSpPr>
          <p:cNvPr id="4"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t>“During their conversation, Juliet laments </a:t>
            </a:r>
            <a:r>
              <a:rPr lang="en-US" b="1" dirty="0" smtClean="0"/>
              <a:t>her situation, stating, </a:t>
            </a:r>
            <a:r>
              <a:rPr lang="en-US" dirty="0" smtClean="0"/>
              <a:t>‘...Give me some advice about the current situation. Or watch. Caught between these two difficulties, I’ll act like a judge with my bloody knife. I will truly and honorably resolve the situation that you can’t fix…I want to die if what you say isn’t another solution.’ (Act 4, scene I, Page 69).”</a:t>
            </a:r>
            <a:endParaRPr lang="en-US" dirty="0"/>
          </a:p>
        </p:txBody>
      </p:sp>
    </p:spTree>
    <p:extLst>
      <p:ext uri="{BB962C8B-B14F-4D97-AF65-F5344CB8AC3E}">
        <p14:creationId xmlns:p14="http://schemas.microsoft.com/office/powerpoint/2010/main" val="350799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Edited Evidence</a:t>
            </a:r>
            <a:endParaRPr lang="en-US" b="1" dirty="0"/>
          </a:p>
        </p:txBody>
      </p:sp>
      <p:sp>
        <p:nvSpPr>
          <p:cNvPr id="4"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t>“During their conversation, Juliet laments her situation, stating, ‘...Give me some advice about the current situation. Or watch. Caught between these two difficulties, I’ll act like a judge with my bloody knife. I will truly and honorably resolve the situation that you can’t fix…I want to die if what you say isn’t another solution.’ (Act 4, scene I, Page 69).”</a:t>
            </a:r>
            <a:endParaRPr lang="en-US" dirty="0"/>
          </a:p>
        </p:txBody>
      </p:sp>
    </p:spTree>
    <p:extLst>
      <p:ext uri="{BB962C8B-B14F-4D97-AF65-F5344CB8AC3E}">
        <p14:creationId xmlns:p14="http://schemas.microsoft.com/office/powerpoint/2010/main" val="280369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2394496"/>
            <a:ext cx="9144000" cy="1470025"/>
          </a:xfrm>
        </p:spPr>
        <p:txBody>
          <a:bodyPr>
            <a:normAutofit/>
          </a:bodyPr>
          <a:lstStyle/>
          <a:p>
            <a:r>
              <a:rPr lang="en-US" sz="7200" b="1" dirty="0" smtClean="0"/>
              <a:t>Commentary</a:t>
            </a:r>
            <a:endParaRPr lang="en-US" sz="7200" b="1" dirty="0"/>
          </a:p>
        </p:txBody>
      </p:sp>
    </p:spTree>
    <p:extLst>
      <p:ext uri="{BB962C8B-B14F-4D97-AF65-F5344CB8AC3E}">
        <p14:creationId xmlns:p14="http://schemas.microsoft.com/office/powerpoint/2010/main" val="218636294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a:t>
            </a:r>
            <a:endParaRPr lang="en-US" b="1" dirty="0"/>
          </a:p>
        </p:txBody>
      </p:sp>
      <p:graphicFrame>
        <p:nvGraphicFramePr>
          <p:cNvPr id="7" name="Diagram 6"/>
          <p:cNvGraphicFramePr/>
          <p:nvPr>
            <p:extLst>
              <p:ext uri="{D42A27DB-BD31-4B8C-83A1-F6EECF244321}">
                <p14:modId xmlns:p14="http://schemas.microsoft.com/office/powerpoint/2010/main" val="1969585719"/>
              </p:ext>
            </p:extLst>
          </p:nvPr>
        </p:nvGraphicFramePr>
        <p:xfrm>
          <a:off x="1055086" y="1661070"/>
          <a:ext cx="7033829" cy="4689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952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Effect>
                      <a14:colorTemperature colorTemp="6065"/>
                    </a14:imgEffect>
                    <a14:imgEffect>
                      <a14:brightnessContrast bright="4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9420" y="1494629"/>
            <a:ext cx="8877177" cy="3785652"/>
          </a:xfrm>
          <a:prstGeom prst="rect">
            <a:avLst/>
          </a:prstGeom>
        </p:spPr>
        <p:txBody>
          <a:bodyPr wrap="square">
            <a:spAutoFit/>
          </a:bodyPr>
          <a:lstStyle/>
          <a:p>
            <a:pPr algn="ctr"/>
            <a:r>
              <a:rPr lang="en-US" sz="6000" b="1" dirty="0">
                <a:latin typeface="+mj-lt"/>
              </a:rPr>
              <a:t>Thank you for Listening!</a:t>
            </a:r>
            <a:br>
              <a:rPr lang="en-US" sz="6000" b="1" dirty="0">
                <a:latin typeface="+mj-lt"/>
              </a:rPr>
            </a:br>
            <a:endParaRPr lang="en-US" sz="6000" b="1" dirty="0" smtClean="0">
              <a:latin typeface="+mj-lt"/>
            </a:endParaRPr>
          </a:p>
          <a:p>
            <a:pPr algn="ctr"/>
            <a:r>
              <a:rPr lang="en-US" sz="6000" b="1" dirty="0" smtClean="0">
                <a:latin typeface="+mj-lt"/>
              </a:rPr>
              <a:t> </a:t>
            </a:r>
            <a:r>
              <a:rPr lang="en-US" sz="6000" b="1" dirty="0">
                <a:latin typeface="+mj-lt"/>
              </a:rPr>
              <a:t>Do you have any questions?</a:t>
            </a:r>
          </a:p>
        </p:txBody>
      </p:sp>
    </p:spTree>
    <p:extLst>
      <p:ext uri="{BB962C8B-B14F-4D97-AF65-F5344CB8AC3E}">
        <p14:creationId xmlns:p14="http://schemas.microsoft.com/office/powerpoint/2010/main" val="39247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normAutofit/>
          </a:bodyPr>
          <a:lstStyle/>
          <a:p>
            <a:pPr>
              <a:lnSpc>
                <a:spcPct val="130000"/>
              </a:lnSpc>
            </a:pPr>
            <a:r>
              <a:rPr lang="en-US" sz="3600" dirty="0" smtClean="0"/>
              <a:t>Thoughts</a:t>
            </a:r>
          </a:p>
          <a:p>
            <a:pPr>
              <a:lnSpc>
                <a:spcPct val="130000"/>
              </a:lnSpc>
            </a:pPr>
            <a:r>
              <a:rPr lang="en-US" sz="3600" dirty="0" smtClean="0"/>
              <a:t>Opinions</a:t>
            </a:r>
          </a:p>
          <a:p>
            <a:pPr>
              <a:lnSpc>
                <a:spcPct val="130000"/>
              </a:lnSpc>
            </a:pPr>
            <a:r>
              <a:rPr lang="en-US" sz="3600" dirty="0" smtClean="0"/>
              <a:t>Ideas</a:t>
            </a:r>
          </a:p>
          <a:p>
            <a:pPr>
              <a:lnSpc>
                <a:spcPct val="130000"/>
              </a:lnSpc>
            </a:pPr>
            <a:r>
              <a:rPr lang="en-US" sz="3600" dirty="0" smtClean="0"/>
              <a:t>Conclusions</a:t>
            </a:r>
          </a:p>
          <a:p>
            <a:pPr>
              <a:lnSpc>
                <a:spcPct val="130000"/>
              </a:lnSpc>
            </a:pPr>
            <a:r>
              <a:rPr lang="en-US" sz="3600" dirty="0" smtClean="0"/>
              <a:t>Theories</a:t>
            </a:r>
            <a:endParaRPr lang="en-US" sz="3600" dirty="0"/>
          </a:p>
        </p:txBody>
      </p:sp>
    </p:spTree>
    <p:extLst>
      <p:ext uri="{BB962C8B-B14F-4D97-AF65-F5344CB8AC3E}">
        <p14:creationId xmlns:p14="http://schemas.microsoft.com/office/powerpoint/2010/main" val="345250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Strong Evidence</a:t>
            </a:r>
            <a:endParaRPr lang="en-US" b="1" dirty="0"/>
          </a:p>
        </p:txBody>
      </p:sp>
      <p:sp>
        <p:nvSpPr>
          <p:cNvPr id="3" name="Content Placeholder 2"/>
          <p:cNvSpPr>
            <a:spLocks noGrp="1"/>
          </p:cNvSpPr>
          <p:nvPr>
            <p:ph idx="1"/>
          </p:nvPr>
        </p:nvSpPr>
        <p:spPr/>
        <p:txBody>
          <a:bodyPr/>
          <a:lstStyle/>
          <a:p>
            <a:pPr>
              <a:lnSpc>
                <a:spcPct val="150000"/>
              </a:lnSpc>
            </a:pPr>
            <a:r>
              <a:rPr lang="en-US" sz="3600" dirty="0" smtClean="0"/>
              <a:t>Character’s Perspective</a:t>
            </a:r>
          </a:p>
          <a:p>
            <a:pPr>
              <a:lnSpc>
                <a:spcPct val="150000"/>
              </a:lnSpc>
            </a:pPr>
            <a:r>
              <a:rPr lang="en-US" sz="3600" dirty="0" smtClean="0"/>
              <a:t>Deciphers emotions</a:t>
            </a:r>
          </a:p>
          <a:p>
            <a:pPr>
              <a:lnSpc>
                <a:spcPct val="150000"/>
              </a:lnSpc>
            </a:pPr>
            <a:r>
              <a:rPr lang="en-US" sz="3600" dirty="0" smtClean="0"/>
              <a:t>Analyzes why</a:t>
            </a:r>
          </a:p>
          <a:p>
            <a:pPr>
              <a:lnSpc>
                <a:spcPct val="150000"/>
              </a:lnSpc>
            </a:pPr>
            <a:r>
              <a:rPr lang="en-US" sz="3600" dirty="0" smtClean="0"/>
              <a:t>Makes prediction</a:t>
            </a:r>
          </a:p>
          <a:p>
            <a:endParaRPr lang="en-US" dirty="0"/>
          </a:p>
        </p:txBody>
      </p:sp>
    </p:spTree>
    <p:extLst>
      <p:ext uri="{BB962C8B-B14F-4D97-AF65-F5344CB8AC3E}">
        <p14:creationId xmlns:p14="http://schemas.microsoft.com/office/powerpoint/2010/main" val="313773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“Through this, it is clear that Juliet feels alone and helpless; perhaps even unwanted and confused. These combined feelings make her yearn for relief from the pressure imposed by society and her parents, even if the only relief is death. Death is an ultimate tragedy; she is showing signs of nearing a catastrophe.”</a:t>
            </a:r>
            <a:endParaRPr lang="en-US" sz="3600" dirty="0"/>
          </a:p>
        </p:txBody>
      </p:sp>
    </p:spTree>
    <p:extLst>
      <p:ext uri="{BB962C8B-B14F-4D97-AF65-F5344CB8AC3E}">
        <p14:creationId xmlns:p14="http://schemas.microsoft.com/office/powerpoint/2010/main" val="394417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“Through this, it is clear </a:t>
            </a:r>
            <a:r>
              <a:rPr lang="en-US" sz="3600" b="1" dirty="0" smtClean="0"/>
              <a:t>that Juliet feels alone and helpless;</a:t>
            </a:r>
            <a:r>
              <a:rPr lang="en-US" sz="3600" dirty="0" smtClean="0"/>
              <a:t> perhaps even unwanted and confused. These combined feelings make her yearn for relief from the pressure imposed by society and her parents, even if the only relief is death. Death is an ultimate tragedy; she is showing signs of nearing a catastrophe.”</a:t>
            </a:r>
            <a:endParaRPr lang="en-US" sz="3600" dirty="0"/>
          </a:p>
        </p:txBody>
      </p:sp>
      <p:sp>
        <p:nvSpPr>
          <p:cNvPr id="4" name="Oval Callout 3"/>
          <p:cNvSpPr/>
          <p:nvPr/>
        </p:nvSpPr>
        <p:spPr>
          <a:xfrm>
            <a:off x="6545580" y="666467"/>
            <a:ext cx="2293492" cy="958883"/>
          </a:xfrm>
          <a:prstGeom prst="wedgeEllipseCallou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Character’s Feelings</a:t>
            </a:r>
            <a:endParaRPr lang="en-US" sz="2400" b="1" dirty="0"/>
          </a:p>
        </p:txBody>
      </p:sp>
    </p:spTree>
    <p:extLst>
      <p:ext uri="{BB962C8B-B14F-4D97-AF65-F5344CB8AC3E}">
        <p14:creationId xmlns:p14="http://schemas.microsoft.com/office/powerpoint/2010/main" val="135918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“Through this, it is clear that Juliet feels alone and helpless; perhaps even unwanted and confused. These combined feelings </a:t>
            </a:r>
            <a:r>
              <a:rPr lang="en-US" sz="3600" b="1" dirty="0" smtClean="0"/>
              <a:t>make her yearn for relief from the pressure imposed by society and her parents, </a:t>
            </a:r>
            <a:r>
              <a:rPr lang="en-US" sz="3600" dirty="0" smtClean="0"/>
              <a:t>even if the only relief is death. Death is an ultimate tragedy; she is showing signs of nearing a catastrophe.”</a:t>
            </a:r>
            <a:endParaRPr lang="en-US" sz="3600" dirty="0"/>
          </a:p>
        </p:txBody>
      </p:sp>
      <p:sp>
        <p:nvSpPr>
          <p:cNvPr id="4" name="Oval Callout 3"/>
          <p:cNvSpPr/>
          <p:nvPr/>
        </p:nvSpPr>
        <p:spPr>
          <a:xfrm>
            <a:off x="164145" y="641317"/>
            <a:ext cx="2419350" cy="958883"/>
          </a:xfrm>
          <a:prstGeom prst="wedgeEllipseCallout">
            <a:avLst>
              <a:gd name="adj1" fmla="val 35941"/>
              <a:gd name="adj2" fmla="val 59104"/>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Character’s Thoughts</a:t>
            </a:r>
          </a:p>
        </p:txBody>
      </p:sp>
    </p:spTree>
    <p:extLst>
      <p:ext uri="{BB962C8B-B14F-4D97-AF65-F5344CB8AC3E}">
        <p14:creationId xmlns:p14="http://schemas.microsoft.com/office/powerpoint/2010/main" val="135918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dirty="0" smtClean="0"/>
              <a:t>“Through this, it is clear that Juliet feels alone and helpless; perhaps even unwanted and confused. These combined feelings make her yearn for relief from the pressure imposed by society and her parents, even if the only relief is death. </a:t>
            </a:r>
            <a:r>
              <a:rPr lang="en-US" sz="3600" b="1" dirty="0" smtClean="0"/>
              <a:t>Death is an ultimate tragedy; she is showing signs of nearing a catastrophe.”</a:t>
            </a:r>
            <a:endParaRPr lang="en-US" sz="3600" b="1" dirty="0"/>
          </a:p>
        </p:txBody>
      </p:sp>
      <p:sp>
        <p:nvSpPr>
          <p:cNvPr id="4" name="Oval Callout 3"/>
          <p:cNvSpPr/>
          <p:nvPr/>
        </p:nvSpPr>
        <p:spPr>
          <a:xfrm>
            <a:off x="6480449" y="666467"/>
            <a:ext cx="2358621" cy="958883"/>
          </a:xfrm>
          <a:prstGeom prst="wedgeEllipseCallou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t>Prediction</a:t>
            </a:r>
            <a:endParaRPr lang="en-US" sz="2400" b="1" dirty="0"/>
          </a:p>
        </p:txBody>
      </p:sp>
    </p:spTree>
    <p:extLst>
      <p:ext uri="{BB962C8B-B14F-4D97-AF65-F5344CB8AC3E}">
        <p14:creationId xmlns:p14="http://schemas.microsoft.com/office/powerpoint/2010/main" val="13542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07675"/>
            <a:ext cx="9144000" cy="1470025"/>
          </a:xfrm>
        </p:spPr>
        <p:txBody>
          <a:bodyPr>
            <a:normAutofit/>
          </a:bodyPr>
          <a:lstStyle/>
          <a:p>
            <a:r>
              <a:rPr lang="en-US" sz="5400" b="1" dirty="0" smtClean="0"/>
              <a:t>Essential Skill 5: Evidence</a:t>
            </a:r>
            <a:endParaRPr lang="en-US" sz="5400" b="1" dirty="0"/>
          </a:p>
        </p:txBody>
      </p:sp>
    </p:spTree>
    <p:extLst>
      <p:ext uri="{BB962C8B-B14F-4D97-AF65-F5344CB8AC3E}">
        <p14:creationId xmlns:p14="http://schemas.microsoft.com/office/powerpoint/2010/main" val="245860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3118</TotalTime>
  <Words>937</Words>
  <Application>Microsoft Macintosh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English/Composition</vt:lpstr>
      <vt:lpstr>Commentary</vt:lpstr>
      <vt:lpstr>Definition</vt:lpstr>
      <vt:lpstr>Strong Evidence</vt:lpstr>
      <vt:lpstr>Example</vt:lpstr>
      <vt:lpstr>Example</vt:lpstr>
      <vt:lpstr>Example</vt:lpstr>
      <vt:lpstr>Example</vt:lpstr>
      <vt:lpstr>Essential Skill 5: Evidence</vt:lpstr>
      <vt:lpstr>Definition</vt:lpstr>
      <vt:lpstr>Proper Example</vt:lpstr>
      <vt:lpstr>Proper Example</vt:lpstr>
      <vt:lpstr>PowerPoint Presentation</vt:lpstr>
      <vt:lpstr>PowerPoint Presentation</vt:lpstr>
      <vt:lpstr>PowerPoint Presentation</vt:lpstr>
      <vt:lpstr>Weaker Evidence</vt:lpstr>
      <vt:lpstr>PowerPoint Presentation</vt:lpstr>
      <vt:lpstr>Edited Evidence</vt:lpstr>
      <vt:lpstr>Edited Evidence</vt:lpstr>
      <vt:lpstr>Reflection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2014 Master POL</dc:title>
  <dc:creator>Catalina Pera</dc:creator>
  <cp:lastModifiedBy>Catalina Pera</cp:lastModifiedBy>
  <cp:revision>105</cp:revision>
  <dcterms:created xsi:type="dcterms:W3CDTF">2014-02-25T03:32:37Z</dcterms:created>
  <dcterms:modified xsi:type="dcterms:W3CDTF">2014-05-27T05:28:37Z</dcterms:modified>
</cp:coreProperties>
</file>