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68" r:id="rId3"/>
    <p:sldId id="259" r:id="rId4"/>
    <p:sldId id="260" r:id="rId5"/>
    <p:sldId id="261" r:id="rId6"/>
    <p:sldId id="368" r:id="rId7"/>
    <p:sldId id="264" r:id="rId8"/>
    <p:sldId id="262" r:id="rId9"/>
    <p:sldId id="369" r:id="rId10"/>
    <p:sldId id="367" r:id="rId11"/>
    <p:sldId id="265" r:id="rId12"/>
    <p:sldId id="291" r:id="rId13"/>
    <p:sldId id="267" r:id="rId14"/>
    <p:sldId id="330" r:id="rId15"/>
    <p:sldId id="365" r:id="rId16"/>
    <p:sldId id="36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4B45"/>
    <a:srgbClr val="207971"/>
    <a:srgbClr val="9F7B1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25" d="100"/>
          <a:sy n="125" d="100"/>
        </p:scale>
        <p:origin x="-824"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9772C9-3868-BE45-B041-3470E373C7CA}"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4FB03691-D3F1-004C-B69B-5A0B4D7CB7E5}">
      <dgm:prSet phldrT="[Text]"/>
      <dgm:spPr/>
      <dgm:t>
        <a:bodyPr/>
        <a:lstStyle/>
        <a:p>
          <a:r>
            <a:rPr lang="en-US" dirty="0" smtClean="0">
              <a:solidFill>
                <a:schemeClr val="tx1"/>
              </a:solidFill>
            </a:rPr>
            <a:t>Characterization</a:t>
          </a:r>
          <a:endParaRPr lang="en-US" dirty="0">
            <a:solidFill>
              <a:schemeClr val="tx1"/>
            </a:solidFill>
          </a:endParaRPr>
        </a:p>
      </dgm:t>
    </dgm:pt>
    <dgm:pt modelId="{77D9E717-52E6-E246-AEA8-29336D63903B}" type="parTrans" cxnId="{7F746672-A606-7145-979B-8CB4A34237BF}">
      <dgm:prSet/>
      <dgm:spPr/>
      <dgm:t>
        <a:bodyPr/>
        <a:lstStyle/>
        <a:p>
          <a:endParaRPr lang="en-US"/>
        </a:p>
      </dgm:t>
    </dgm:pt>
    <dgm:pt modelId="{20DDA921-B509-C14B-9A23-53407567BABC}" type="sibTrans" cxnId="{7F746672-A606-7145-979B-8CB4A34237BF}">
      <dgm:prSet/>
      <dgm:spPr/>
      <dgm:t>
        <a:bodyPr/>
        <a:lstStyle/>
        <a:p>
          <a:endParaRPr lang="en-US"/>
        </a:p>
      </dgm:t>
    </dgm:pt>
    <dgm:pt modelId="{4AE6E864-4E45-2C49-859E-8F482B21BE46}">
      <dgm:prSet phldrT="[Text]"/>
      <dgm:spPr/>
      <dgm:t>
        <a:bodyPr/>
        <a:lstStyle/>
        <a:p>
          <a:r>
            <a:rPr lang="en-US" dirty="0" smtClean="0">
              <a:solidFill>
                <a:schemeClr val="tx1"/>
              </a:solidFill>
            </a:rPr>
            <a:t>Direct</a:t>
          </a:r>
          <a:endParaRPr lang="en-US" dirty="0">
            <a:solidFill>
              <a:schemeClr val="tx1"/>
            </a:solidFill>
          </a:endParaRPr>
        </a:p>
      </dgm:t>
    </dgm:pt>
    <dgm:pt modelId="{48687C34-BAB0-8945-ACE3-B268FD805A36}" type="parTrans" cxnId="{B31F0072-EACE-1C43-91CB-B85437BBEDAB}">
      <dgm:prSet/>
      <dgm:spPr/>
      <dgm:t>
        <a:bodyPr/>
        <a:lstStyle/>
        <a:p>
          <a:endParaRPr lang="en-US"/>
        </a:p>
      </dgm:t>
    </dgm:pt>
    <dgm:pt modelId="{4867D6B3-E923-184B-8B04-A067286DE475}" type="sibTrans" cxnId="{B31F0072-EACE-1C43-91CB-B85437BBEDAB}">
      <dgm:prSet/>
      <dgm:spPr/>
      <dgm:t>
        <a:bodyPr/>
        <a:lstStyle/>
        <a:p>
          <a:endParaRPr lang="en-US"/>
        </a:p>
      </dgm:t>
    </dgm:pt>
    <dgm:pt modelId="{99A4A6B9-94F2-4F4C-A3D5-ED39D7898FED}">
      <dgm:prSet phldrT="[Text]"/>
      <dgm:spPr/>
      <dgm:t>
        <a:bodyPr/>
        <a:lstStyle/>
        <a:p>
          <a:r>
            <a:rPr lang="en-US" dirty="0" smtClean="0">
              <a:solidFill>
                <a:schemeClr val="tx1"/>
              </a:solidFill>
            </a:rPr>
            <a:t>Descriptive Words</a:t>
          </a:r>
          <a:endParaRPr lang="en-US" dirty="0">
            <a:solidFill>
              <a:schemeClr val="tx1"/>
            </a:solidFill>
          </a:endParaRPr>
        </a:p>
      </dgm:t>
    </dgm:pt>
    <dgm:pt modelId="{8CC0BD00-67B2-3141-9BDE-DD6500D72BCD}" type="parTrans" cxnId="{904CCCA1-FFFF-7645-8C8C-FDDEEABB89CD}">
      <dgm:prSet/>
      <dgm:spPr/>
      <dgm:t>
        <a:bodyPr/>
        <a:lstStyle/>
        <a:p>
          <a:endParaRPr lang="en-US"/>
        </a:p>
      </dgm:t>
    </dgm:pt>
    <dgm:pt modelId="{AFA992A5-6D29-234D-91C6-1BED6D27357A}" type="sibTrans" cxnId="{904CCCA1-FFFF-7645-8C8C-FDDEEABB89CD}">
      <dgm:prSet/>
      <dgm:spPr/>
      <dgm:t>
        <a:bodyPr/>
        <a:lstStyle/>
        <a:p>
          <a:endParaRPr lang="en-US"/>
        </a:p>
      </dgm:t>
    </dgm:pt>
    <dgm:pt modelId="{ABEAE128-21D6-0D49-B95E-150524B77DB8}">
      <dgm:prSet phldrT="[Text]"/>
      <dgm:spPr/>
      <dgm:t>
        <a:bodyPr/>
        <a:lstStyle/>
        <a:p>
          <a:r>
            <a:rPr lang="en-US" dirty="0" smtClean="0">
              <a:solidFill>
                <a:schemeClr val="tx1"/>
              </a:solidFill>
            </a:rPr>
            <a:t>Tells about Character</a:t>
          </a:r>
          <a:endParaRPr lang="en-US" dirty="0">
            <a:solidFill>
              <a:schemeClr val="tx1"/>
            </a:solidFill>
          </a:endParaRPr>
        </a:p>
      </dgm:t>
    </dgm:pt>
    <dgm:pt modelId="{C0F0F0CA-CA68-4441-8ABF-22DD8D0A8F4F}" type="parTrans" cxnId="{2BC5841C-7F6C-B042-BE8C-BE1A5D30EBAD}">
      <dgm:prSet/>
      <dgm:spPr/>
      <dgm:t>
        <a:bodyPr/>
        <a:lstStyle/>
        <a:p>
          <a:endParaRPr lang="en-US"/>
        </a:p>
      </dgm:t>
    </dgm:pt>
    <dgm:pt modelId="{3D48F2CA-04B7-8147-A0DA-B8B8563F036D}" type="sibTrans" cxnId="{2BC5841C-7F6C-B042-BE8C-BE1A5D30EBAD}">
      <dgm:prSet/>
      <dgm:spPr/>
      <dgm:t>
        <a:bodyPr/>
        <a:lstStyle/>
        <a:p>
          <a:endParaRPr lang="en-US"/>
        </a:p>
      </dgm:t>
    </dgm:pt>
    <dgm:pt modelId="{F07B16C0-88DE-E14F-8545-DB317F083EAE}">
      <dgm:prSet phldrT="[Text]"/>
      <dgm:spPr/>
      <dgm:t>
        <a:bodyPr/>
        <a:lstStyle/>
        <a:p>
          <a:r>
            <a:rPr lang="en-US" dirty="0" smtClean="0">
              <a:solidFill>
                <a:schemeClr val="tx1"/>
              </a:solidFill>
            </a:rPr>
            <a:t>Indirect</a:t>
          </a:r>
          <a:endParaRPr lang="en-US" dirty="0">
            <a:solidFill>
              <a:schemeClr val="tx1"/>
            </a:solidFill>
          </a:endParaRPr>
        </a:p>
      </dgm:t>
    </dgm:pt>
    <dgm:pt modelId="{6BFCB374-6E96-CA4E-8951-1DAE271995CC}" type="parTrans" cxnId="{FE92D08F-E7CD-2943-90C6-41AACF3AE3B0}">
      <dgm:prSet/>
      <dgm:spPr/>
      <dgm:t>
        <a:bodyPr/>
        <a:lstStyle/>
        <a:p>
          <a:endParaRPr lang="en-US"/>
        </a:p>
      </dgm:t>
    </dgm:pt>
    <dgm:pt modelId="{3610D76A-D418-744E-BFA6-F63E22D14770}" type="sibTrans" cxnId="{FE92D08F-E7CD-2943-90C6-41AACF3AE3B0}">
      <dgm:prSet/>
      <dgm:spPr/>
      <dgm:t>
        <a:bodyPr/>
        <a:lstStyle/>
        <a:p>
          <a:endParaRPr lang="en-US"/>
        </a:p>
      </dgm:t>
    </dgm:pt>
    <dgm:pt modelId="{08792A70-24AB-544D-B56E-6DF02E7D8438}">
      <dgm:prSet phldrT="[Text]"/>
      <dgm:spPr/>
      <dgm:t>
        <a:bodyPr/>
        <a:lstStyle/>
        <a:p>
          <a:r>
            <a:rPr lang="en-US" dirty="0" smtClean="0">
              <a:solidFill>
                <a:schemeClr val="tx1"/>
              </a:solidFill>
            </a:rPr>
            <a:t>Reader’s Inferences</a:t>
          </a:r>
          <a:endParaRPr lang="en-US" dirty="0">
            <a:solidFill>
              <a:schemeClr val="tx1"/>
            </a:solidFill>
          </a:endParaRPr>
        </a:p>
      </dgm:t>
    </dgm:pt>
    <dgm:pt modelId="{1D60C0B0-ACB8-A643-A9AE-CA1E2342ECB3}" type="parTrans" cxnId="{686F8C8A-4F5A-D948-821F-F685B6CC9F5D}">
      <dgm:prSet/>
      <dgm:spPr/>
      <dgm:t>
        <a:bodyPr/>
        <a:lstStyle/>
        <a:p>
          <a:endParaRPr lang="en-US"/>
        </a:p>
      </dgm:t>
    </dgm:pt>
    <dgm:pt modelId="{50F2859C-6C89-9143-8B48-A457E476745D}" type="sibTrans" cxnId="{686F8C8A-4F5A-D948-821F-F685B6CC9F5D}">
      <dgm:prSet/>
      <dgm:spPr/>
      <dgm:t>
        <a:bodyPr/>
        <a:lstStyle/>
        <a:p>
          <a:endParaRPr lang="en-US"/>
        </a:p>
      </dgm:t>
    </dgm:pt>
    <dgm:pt modelId="{3AD36120-F509-8745-94B5-04647548193C}">
      <dgm:prSet/>
      <dgm:spPr/>
      <dgm:t>
        <a:bodyPr/>
        <a:lstStyle/>
        <a:p>
          <a:r>
            <a:rPr lang="en-US" dirty="0" smtClean="0">
              <a:solidFill>
                <a:schemeClr val="tx1"/>
              </a:solidFill>
            </a:rPr>
            <a:t>Character Traits Discovered through Thoughts and Actions</a:t>
          </a:r>
          <a:endParaRPr lang="en-US" dirty="0">
            <a:solidFill>
              <a:schemeClr val="tx1"/>
            </a:solidFill>
          </a:endParaRPr>
        </a:p>
      </dgm:t>
    </dgm:pt>
    <dgm:pt modelId="{B113075C-C071-154E-BF08-98E304F9FC3F}" type="parTrans" cxnId="{23A45926-1E16-5A4E-9E14-DAB86F365D68}">
      <dgm:prSet/>
      <dgm:spPr/>
      <dgm:t>
        <a:bodyPr/>
        <a:lstStyle/>
        <a:p>
          <a:endParaRPr lang="en-US"/>
        </a:p>
      </dgm:t>
    </dgm:pt>
    <dgm:pt modelId="{839B8D0A-F1E6-A649-BFDB-C5A330D73977}" type="sibTrans" cxnId="{23A45926-1E16-5A4E-9E14-DAB86F365D68}">
      <dgm:prSet/>
      <dgm:spPr/>
      <dgm:t>
        <a:bodyPr/>
        <a:lstStyle/>
        <a:p>
          <a:endParaRPr lang="en-US"/>
        </a:p>
      </dgm:t>
    </dgm:pt>
    <dgm:pt modelId="{65E78BF7-7DF1-FB44-8F78-3C29C8456CA7}">
      <dgm:prSet/>
      <dgm:spPr/>
      <dgm:t>
        <a:bodyPr/>
        <a:lstStyle/>
        <a:p>
          <a:r>
            <a:rPr lang="en-US" dirty="0" smtClean="0">
              <a:solidFill>
                <a:schemeClr val="tx1"/>
              </a:solidFill>
            </a:rPr>
            <a:t>Shows Character</a:t>
          </a:r>
          <a:endParaRPr lang="en-US" dirty="0">
            <a:solidFill>
              <a:schemeClr val="tx1"/>
            </a:solidFill>
          </a:endParaRPr>
        </a:p>
      </dgm:t>
    </dgm:pt>
    <dgm:pt modelId="{8E4C015C-E283-214D-B036-88DF562AED2C}" type="parTrans" cxnId="{4BDAA3F8-04BA-7C4B-9CE6-DA3CB1D31782}">
      <dgm:prSet/>
      <dgm:spPr/>
      <dgm:t>
        <a:bodyPr/>
        <a:lstStyle/>
        <a:p>
          <a:endParaRPr lang="en-US"/>
        </a:p>
      </dgm:t>
    </dgm:pt>
    <dgm:pt modelId="{3DFB609F-444F-9045-BB32-F21EBB6A9294}" type="sibTrans" cxnId="{4BDAA3F8-04BA-7C4B-9CE6-DA3CB1D31782}">
      <dgm:prSet/>
      <dgm:spPr/>
      <dgm:t>
        <a:bodyPr/>
        <a:lstStyle/>
        <a:p>
          <a:endParaRPr lang="en-US"/>
        </a:p>
      </dgm:t>
    </dgm:pt>
    <dgm:pt modelId="{EE28F21F-91BE-B74F-BC81-7E06E91BDE25}" type="pres">
      <dgm:prSet presAssocID="{129772C9-3868-BE45-B041-3470E373C7CA}" presName="diagram" presStyleCnt="0">
        <dgm:presLayoutVars>
          <dgm:chPref val="1"/>
          <dgm:dir/>
          <dgm:animOne val="branch"/>
          <dgm:animLvl val="lvl"/>
          <dgm:resizeHandles val="exact"/>
        </dgm:presLayoutVars>
      </dgm:prSet>
      <dgm:spPr/>
      <dgm:t>
        <a:bodyPr/>
        <a:lstStyle/>
        <a:p>
          <a:endParaRPr lang="en-US"/>
        </a:p>
      </dgm:t>
    </dgm:pt>
    <dgm:pt modelId="{EA31E105-D50A-2342-9FE6-B80C2E11E6DC}" type="pres">
      <dgm:prSet presAssocID="{4FB03691-D3F1-004C-B69B-5A0B4D7CB7E5}" presName="root1" presStyleCnt="0"/>
      <dgm:spPr/>
    </dgm:pt>
    <dgm:pt modelId="{DED5787F-1679-3743-B8DA-ED636B7D90F0}" type="pres">
      <dgm:prSet presAssocID="{4FB03691-D3F1-004C-B69B-5A0B4D7CB7E5}" presName="LevelOneTextNode" presStyleLbl="node0" presStyleIdx="0" presStyleCnt="1">
        <dgm:presLayoutVars>
          <dgm:chPref val="3"/>
        </dgm:presLayoutVars>
      </dgm:prSet>
      <dgm:spPr/>
      <dgm:t>
        <a:bodyPr/>
        <a:lstStyle/>
        <a:p>
          <a:endParaRPr lang="en-US"/>
        </a:p>
      </dgm:t>
    </dgm:pt>
    <dgm:pt modelId="{94115D98-5FA8-C343-A746-DB945EC91531}" type="pres">
      <dgm:prSet presAssocID="{4FB03691-D3F1-004C-B69B-5A0B4D7CB7E5}" presName="level2hierChild" presStyleCnt="0"/>
      <dgm:spPr/>
    </dgm:pt>
    <dgm:pt modelId="{03F4B14E-6667-534D-92A4-394F6A047397}" type="pres">
      <dgm:prSet presAssocID="{48687C34-BAB0-8945-ACE3-B268FD805A36}" presName="conn2-1" presStyleLbl="parChTrans1D2" presStyleIdx="0" presStyleCnt="2"/>
      <dgm:spPr/>
      <dgm:t>
        <a:bodyPr/>
        <a:lstStyle/>
        <a:p>
          <a:endParaRPr lang="en-US"/>
        </a:p>
      </dgm:t>
    </dgm:pt>
    <dgm:pt modelId="{9D1C0F99-00EF-914B-A267-02E77FBD8222}" type="pres">
      <dgm:prSet presAssocID="{48687C34-BAB0-8945-ACE3-B268FD805A36}" presName="connTx" presStyleLbl="parChTrans1D2" presStyleIdx="0" presStyleCnt="2"/>
      <dgm:spPr/>
      <dgm:t>
        <a:bodyPr/>
        <a:lstStyle/>
        <a:p>
          <a:endParaRPr lang="en-US"/>
        </a:p>
      </dgm:t>
    </dgm:pt>
    <dgm:pt modelId="{E9BE9259-7BEA-C447-B8E6-A2682BC4AFC5}" type="pres">
      <dgm:prSet presAssocID="{4AE6E864-4E45-2C49-859E-8F482B21BE46}" presName="root2" presStyleCnt="0"/>
      <dgm:spPr/>
    </dgm:pt>
    <dgm:pt modelId="{CE6F6465-8E35-344F-A6D7-2F0B13107D98}" type="pres">
      <dgm:prSet presAssocID="{4AE6E864-4E45-2C49-859E-8F482B21BE46}" presName="LevelTwoTextNode" presStyleLbl="node2" presStyleIdx="0" presStyleCnt="2">
        <dgm:presLayoutVars>
          <dgm:chPref val="3"/>
        </dgm:presLayoutVars>
      </dgm:prSet>
      <dgm:spPr/>
      <dgm:t>
        <a:bodyPr/>
        <a:lstStyle/>
        <a:p>
          <a:endParaRPr lang="en-US"/>
        </a:p>
      </dgm:t>
    </dgm:pt>
    <dgm:pt modelId="{1C2799C5-38DB-6941-87EB-C58FF1491524}" type="pres">
      <dgm:prSet presAssocID="{4AE6E864-4E45-2C49-859E-8F482B21BE46}" presName="level3hierChild" presStyleCnt="0"/>
      <dgm:spPr/>
    </dgm:pt>
    <dgm:pt modelId="{103AAEAA-5AB4-0041-9047-FD3BDB63E6BF}" type="pres">
      <dgm:prSet presAssocID="{8CC0BD00-67B2-3141-9BDE-DD6500D72BCD}" presName="conn2-1" presStyleLbl="parChTrans1D3" presStyleIdx="0" presStyleCnt="5"/>
      <dgm:spPr/>
      <dgm:t>
        <a:bodyPr/>
        <a:lstStyle/>
        <a:p>
          <a:endParaRPr lang="en-US"/>
        </a:p>
      </dgm:t>
    </dgm:pt>
    <dgm:pt modelId="{C9BCEF92-ADE1-404D-B0CF-F7E81B270199}" type="pres">
      <dgm:prSet presAssocID="{8CC0BD00-67B2-3141-9BDE-DD6500D72BCD}" presName="connTx" presStyleLbl="parChTrans1D3" presStyleIdx="0" presStyleCnt="5"/>
      <dgm:spPr/>
      <dgm:t>
        <a:bodyPr/>
        <a:lstStyle/>
        <a:p>
          <a:endParaRPr lang="en-US"/>
        </a:p>
      </dgm:t>
    </dgm:pt>
    <dgm:pt modelId="{422AF4F2-2E40-FA42-8E21-47542BF00201}" type="pres">
      <dgm:prSet presAssocID="{99A4A6B9-94F2-4F4C-A3D5-ED39D7898FED}" presName="root2" presStyleCnt="0"/>
      <dgm:spPr/>
    </dgm:pt>
    <dgm:pt modelId="{93796A1A-2D0D-EB42-83FF-9C73F2375A41}" type="pres">
      <dgm:prSet presAssocID="{99A4A6B9-94F2-4F4C-A3D5-ED39D7898FED}" presName="LevelTwoTextNode" presStyleLbl="node3" presStyleIdx="0" presStyleCnt="5">
        <dgm:presLayoutVars>
          <dgm:chPref val="3"/>
        </dgm:presLayoutVars>
      </dgm:prSet>
      <dgm:spPr/>
      <dgm:t>
        <a:bodyPr/>
        <a:lstStyle/>
        <a:p>
          <a:endParaRPr lang="en-US"/>
        </a:p>
      </dgm:t>
    </dgm:pt>
    <dgm:pt modelId="{4FDBC4BD-B59B-A04D-8A85-921A8F8EA7A2}" type="pres">
      <dgm:prSet presAssocID="{99A4A6B9-94F2-4F4C-A3D5-ED39D7898FED}" presName="level3hierChild" presStyleCnt="0"/>
      <dgm:spPr/>
    </dgm:pt>
    <dgm:pt modelId="{D970CC0E-66AF-1C45-B423-FBE5D4ED7A8D}" type="pres">
      <dgm:prSet presAssocID="{C0F0F0CA-CA68-4441-8ABF-22DD8D0A8F4F}" presName="conn2-1" presStyleLbl="parChTrans1D3" presStyleIdx="1" presStyleCnt="5"/>
      <dgm:spPr/>
      <dgm:t>
        <a:bodyPr/>
        <a:lstStyle/>
        <a:p>
          <a:endParaRPr lang="en-US"/>
        </a:p>
      </dgm:t>
    </dgm:pt>
    <dgm:pt modelId="{5F2A0555-12F1-FB4A-847A-F87B6A9C9D52}" type="pres">
      <dgm:prSet presAssocID="{C0F0F0CA-CA68-4441-8ABF-22DD8D0A8F4F}" presName="connTx" presStyleLbl="parChTrans1D3" presStyleIdx="1" presStyleCnt="5"/>
      <dgm:spPr/>
      <dgm:t>
        <a:bodyPr/>
        <a:lstStyle/>
        <a:p>
          <a:endParaRPr lang="en-US"/>
        </a:p>
      </dgm:t>
    </dgm:pt>
    <dgm:pt modelId="{5EE14CE2-30DF-C845-A158-45A368EA9674}" type="pres">
      <dgm:prSet presAssocID="{ABEAE128-21D6-0D49-B95E-150524B77DB8}" presName="root2" presStyleCnt="0"/>
      <dgm:spPr/>
    </dgm:pt>
    <dgm:pt modelId="{C381D06D-5AD3-8C43-9B6B-B5B091D3BCC0}" type="pres">
      <dgm:prSet presAssocID="{ABEAE128-21D6-0D49-B95E-150524B77DB8}" presName="LevelTwoTextNode" presStyleLbl="node3" presStyleIdx="1" presStyleCnt="5">
        <dgm:presLayoutVars>
          <dgm:chPref val="3"/>
        </dgm:presLayoutVars>
      </dgm:prSet>
      <dgm:spPr/>
      <dgm:t>
        <a:bodyPr/>
        <a:lstStyle/>
        <a:p>
          <a:endParaRPr lang="en-US"/>
        </a:p>
      </dgm:t>
    </dgm:pt>
    <dgm:pt modelId="{0140C064-D0BB-C94F-B38B-C23C9D02C6FB}" type="pres">
      <dgm:prSet presAssocID="{ABEAE128-21D6-0D49-B95E-150524B77DB8}" presName="level3hierChild" presStyleCnt="0"/>
      <dgm:spPr/>
    </dgm:pt>
    <dgm:pt modelId="{C933BAF1-A085-E04A-83BB-FE2EEA9702C9}" type="pres">
      <dgm:prSet presAssocID="{6BFCB374-6E96-CA4E-8951-1DAE271995CC}" presName="conn2-1" presStyleLbl="parChTrans1D2" presStyleIdx="1" presStyleCnt="2"/>
      <dgm:spPr/>
      <dgm:t>
        <a:bodyPr/>
        <a:lstStyle/>
        <a:p>
          <a:endParaRPr lang="en-US"/>
        </a:p>
      </dgm:t>
    </dgm:pt>
    <dgm:pt modelId="{8191D476-23E6-4546-953D-7774E5368E9C}" type="pres">
      <dgm:prSet presAssocID="{6BFCB374-6E96-CA4E-8951-1DAE271995CC}" presName="connTx" presStyleLbl="parChTrans1D2" presStyleIdx="1" presStyleCnt="2"/>
      <dgm:spPr/>
      <dgm:t>
        <a:bodyPr/>
        <a:lstStyle/>
        <a:p>
          <a:endParaRPr lang="en-US"/>
        </a:p>
      </dgm:t>
    </dgm:pt>
    <dgm:pt modelId="{49A86F61-8010-E645-B4F7-2A649082F835}" type="pres">
      <dgm:prSet presAssocID="{F07B16C0-88DE-E14F-8545-DB317F083EAE}" presName="root2" presStyleCnt="0"/>
      <dgm:spPr/>
    </dgm:pt>
    <dgm:pt modelId="{80C47542-AAB4-1140-923F-30B7992A81D7}" type="pres">
      <dgm:prSet presAssocID="{F07B16C0-88DE-E14F-8545-DB317F083EAE}" presName="LevelTwoTextNode" presStyleLbl="node2" presStyleIdx="1" presStyleCnt="2">
        <dgm:presLayoutVars>
          <dgm:chPref val="3"/>
        </dgm:presLayoutVars>
      </dgm:prSet>
      <dgm:spPr/>
      <dgm:t>
        <a:bodyPr/>
        <a:lstStyle/>
        <a:p>
          <a:endParaRPr lang="en-US"/>
        </a:p>
      </dgm:t>
    </dgm:pt>
    <dgm:pt modelId="{E9E4DE5A-9EE6-714C-A277-CAC8942082F0}" type="pres">
      <dgm:prSet presAssocID="{F07B16C0-88DE-E14F-8545-DB317F083EAE}" presName="level3hierChild" presStyleCnt="0"/>
      <dgm:spPr/>
    </dgm:pt>
    <dgm:pt modelId="{14C5EE52-89E6-AB41-902B-D030B3445C69}" type="pres">
      <dgm:prSet presAssocID="{1D60C0B0-ACB8-A643-A9AE-CA1E2342ECB3}" presName="conn2-1" presStyleLbl="parChTrans1D3" presStyleIdx="2" presStyleCnt="5"/>
      <dgm:spPr/>
      <dgm:t>
        <a:bodyPr/>
        <a:lstStyle/>
        <a:p>
          <a:endParaRPr lang="en-US"/>
        </a:p>
      </dgm:t>
    </dgm:pt>
    <dgm:pt modelId="{0C54C61A-91AA-B845-8342-94CD1EDAA4BD}" type="pres">
      <dgm:prSet presAssocID="{1D60C0B0-ACB8-A643-A9AE-CA1E2342ECB3}" presName="connTx" presStyleLbl="parChTrans1D3" presStyleIdx="2" presStyleCnt="5"/>
      <dgm:spPr/>
      <dgm:t>
        <a:bodyPr/>
        <a:lstStyle/>
        <a:p>
          <a:endParaRPr lang="en-US"/>
        </a:p>
      </dgm:t>
    </dgm:pt>
    <dgm:pt modelId="{22811ABB-FA81-F74E-8E0B-C28DF02ED0E9}" type="pres">
      <dgm:prSet presAssocID="{08792A70-24AB-544D-B56E-6DF02E7D8438}" presName="root2" presStyleCnt="0"/>
      <dgm:spPr/>
    </dgm:pt>
    <dgm:pt modelId="{8C0A5153-5DB3-5B47-9803-75F20203C692}" type="pres">
      <dgm:prSet presAssocID="{08792A70-24AB-544D-B56E-6DF02E7D8438}" presName="LevelTwoTextNode" presStyleLbl="node3" presStyleIdx="2" presStyleCnt="5">
        <dgm:presLayoutVars>
          <dgm:chPref val="3"/>
        </dgm:presLayoutVars>
      </dgm:prSet>
      <dgm:spPr/>
      <dgm:t>
        <a:bodyPr/>
        <a:lstStyle/>
        <a:p>
          <a:endParaRPr lang="en-US"/>
        </a:p>
      </dgm:t>
    </dgm:pt>
    <dgm:pt modelId="{48BC8E8E-DEBD-524C-8EAF-ABD593AFA047}" type="pres">
      <dgm:prSet presAssocID="{08792A70-24AB-544D-B56E-6DF02E7D8438}" presName="level3hierChild" presStyleCnt="0"/>
      <dgm:spPr/>
    </dgm:pt>
    <dgm:pt modelId="{692127C3-1EFA-8641-8017-017D4DA420DB}" type="pres">
      <dgm:prSet presAssocID="{B113075C-C071-154E-BF08-98E304F9FC3F}" presName="conn2-1" presStyleLbl="parChTrans1D3" presStyleIdx="3" presStyleCnt="5"/>
      <dgm:spPr/>
      <dgm:t>
        <a:bodyPr/>
        <a:lstStyle/>
        <a:p>
          <a:endParaRPr lang="en-US"/>
        </a:p>
      </dgm:t>
    </dgm:pt>
    <dgm:pt modelId="{28AB7695-51BB-014C-B8CA-30E474FD0914}" type="pres">
      <dgm:prSet presAssocID="{B113075C-C071-154E-BF08-98E304F9FC3F}" presName="connTx" presStyleLbl="parChTrans1D3" presStyleIdx="3" presStyleCnt="5"/>
      <dgm:spPr/>
      <dgm:t>
        <a:bodyPr/>
        <a:lstStyle/>
        <a:p>
          <a:endParaRPr lang="en-US"/>
        </a:p>
      </dgm:t>
    </dgm:pt>
    <dgm:pt modelId="{1A7C5362-EC86-0942-8068-3C70539BF40E}" type="pres">
      <dgm:prSet presAssocID="{3AD36120-F509-8745-94B5-04647548193C}" presName="root2" presStyleCnt="0"/>
      <dgm:spPr/>
    </dgm:pt>
    <dgm:pt modelId="{2C20DE03-D824-2145-8BC0-62CCCB3790CA}" type="pres">
      <dgm:prSet presAssocID="{3AD36120-F509-8745-94B5-04647548193C}" presName="LevelTwoTextNode" presStyleLbl="node3" presStyleIdx="3" presStyleCnt="5">
        <dgm:presLayoutVars>
          <dgm:chPref val="3"/>
        </dgm:presLayoutVars>
      </dgm:prSet>
      <dgm:spPr/>
      <dgm:t>
        <a:bodyPr/>
        <a:lstStyle/>
        <a:p>
          <a:endParaRPr lang="en-US"/>
        </a:p>
      </dgm:t>
    </dgm:pt>
    <dgm:pt modelId="{63D965A8-C4A8-A946-8E4E-EDE3823C0B8C}" type="pres">
      <dgm:prSet presAssocID="{3AD36120-F509-8745-94B5-04647548193C}" presName="level3hierChild" presStyleCnt="0"/>
      <dgm:spPr/>
    </dgm:pt>
    <dgm:pt modelId="{E0186F1E-6EE2-4344-B111-522BFEBAADDC}" type="pres">
      <dgm:prSet presAssocID="{8E4C015C-E283-214D-B036-88DF562AED2C}" presName="conn2-1" presStyleLbl="parChTrans1D3" presStyleIdx="4" presStyleCnt="5"/>
      <dgm:spPr/>
      <dgm:t>
        <a:bodyPr/>
        <a:lstStyle/>
        <a:p>
          <a:endParaRPr lang="en-US"/>
        </a:p>
      </dgm:t>
    </dgm:pt>
    <dgm:pt modelId="{E502CC86-DA80-3742-B643-86DEE0F08E2D}" type="pres">
      <dgm:prSet presAssocID="{8E4C015C-E283-214D-B036-88DF562AED2C}" presName="connTx" presStyleLbl="parChTrans1D3" presStyleIdx="4" presStyleCnt="5"/>
      <dgm:spPr/>
      <dgm:t>
        <a:bodyPr/>
        <a:lstStyle/>
        <a:p>
          <a:endParaRPr lang="en-US"/>
        </a:p>
      </dgm:t>
    </dgm:pt>
    <dgm:pt modelId="{29A187F7-46E6-EF4B-B100-0C3ECE436940}" type="pres">
      <dgm:prSet presAssocID="{65E78BF7-7DF1-FB44-8F78-3C29C8456CA7}" presName="root2" presStyleCnt="0"/>
      <dgm:spPr/>
    </dgm:pt>
    <dgm:pt modelId="{80383BFA-D473-BF43-83E6-571A5228D06E}" type="pres">
      <dgm:prSet presAssocID="{65E78BF7-7DF1-FB44-8F78-3C29C8456CA7}" presName="LevelTwoTextNode" presStyleLbl="node3" presStyleIdx="4" presStyleCnt="5">
        <dgm:presLayoutVars>
          <dgm:chPref val="3"/>
        </dgm:presLayoutVars>
      </dgm:prSet>
      <dgm:spPr/>
      <dgm:t>
        <a:bodyPr/>
        <a:lstStyle/>
        <a:p>
          <a:endParaRPr lang="en-US"/>
        </a:p>
      </dgm:t>
    </dgm:pt>
    <dgm:pt modelId="{C1A955A5-34DC-5D47-A0BB-F112916FE344}" type="pres">
      <dgm:prSet presAssocID="{65E78BF7-7DF1-FB44-8F78-3C29C8456CA7}" presName="level3hierChild" presStyleCnt="0"/>
      <dgm:spPr/>
    </dgm:pt>
  </dgm:ptLst>
  <dgm:cxnLst>
    <dgm:cxn modelId="{CF30F66F-E422-D340-9A2C-97E08329EEB0}" type="presOf" srcId="{65E78BF7-7DF1-FB44-8F78-3C29C8456CA7}" destId="{80383BFA-D473-BF43-83E6-571A5228D06E}" srcOrd="0" destOrd="0" presId="urn:microsoft.com/office/officeart/2005/8/layout/hierarchy2"/>
    <dgm:cxn modelId="{DAEFF4A1-21E4-5641-A841-E56FBA20A072}" type="presOf" srcId="{C0F0F0CA-CA68-4441-8ABF-22DD8D0A8F4F}" destId="{5F2A0555-12F1-FB4A-847A-F87B6A9C9D52}" srcOrd="1" destOrd="0" presId="urn:microsoft.com/office/officeart/2005/8/layout/hierarchy2"/>
    <dgm:cxn modelId="{4BDAA3F8-04BA-7C4B-9CE6-DA3CB1D31782}" srcId="{F07B16C0-88DE-E14F-8545-DB317F083EAE}" destId="{65E78BF7-7DF1-FB44-8F78-3C29C8456CA7}" srcOrd="2" destOrd="0" parTransId="{8E4C015C-E283-214D-B036-88DF562AED2C}" sibTransId="{3DFB609F-444F-9045-BB32-F21EBB6A9294}"/>
    <dgm:cxn modelId="{77CBF73D-F580-8547-8A89-74A0766E477E}" type="presOf" srcId="{8E4C015C-E283-214D-B036-88DF562AED2C}" destId="{E502CC86-DA80-3742-B643-86DEE0F08E2D}" srcOrd="1" destOrd="0" presId="urn:microsoft.com/office/officeart/2005/8/layout/hierarchy2"/>
    <dgm:cxn modelId="{10C44732-18F0-DB4C-B1A7-E3F692F12D23}" type="presOf" srcId="{4FB03691-D3F1-004C-B69B-5A0B4D7CB7E5}" destId="{DED5787F-1679-3743-B8DA-ED636B7D90F0}" srcOrd="0" destOrd="0" presId="urn:microsoft.com/office/officeart/2005/8/layout/hierarchy2"/>
    <dgm:cxn modelId="{7FE8BBC0-6BCD-1D46-B194-A885F4A3ECB2}" type="presOf" srcId="{8CC0BD00-67B2-3141-9BDE-DD6500D72BCD}" destId="{C9BCEF92-ADE1-404D-B0CF-F7E81B270199}" srcOrd="1" destOrd="0" presId="urn:microsoft.com/office/officeart/2005/8/layout/hierarchy2"/>
    <dgm:cxn modelId="{2D41E8DC-CAE8-364A-B20B-D16F741EFC3F}" type="presOf" srcId="{F07B16C0-88DE-E14F-8545-DB317F083EAE}" destId="{80C47542-AAB4-1140-923F-30B7992A81D7}" srcOrd="0" destOrd="0" presId="urn:microsoft.com/office/officeart/2005/8/layout/hierarchy2"/>
    <dgm:cxn modelId="{AA58CE4A-A696-1946-9517-C5487F433744}" type="presOf" srcId="{C0F0F0CA-CA68-4441-8ABF-22DD8D0A8F4F}" destId="{D970CC0E-66AF-1C45-B423-FBE5D4ED7A8D}" srcOrd="0" destOrd="0" presId="urn:microsoft.com/office/officeart/2005/8/layout/hierarchy2"/>
    <dgm:cxn modelId="{5DD68417-ED15-AC43-B0AE-4886044C91CE}" type="presOf" srcId="{1D60C0B0-ACB8-A643-A9AE-CA1E2342ECB3}" destId="{0C54C61A-91AA-B845-8342-94CD1EDAA4BD}" srcOrd="1" destOrd="0" presId="urn:microsoft.com/office/officeart/2005/8/layout/hierarchy2"/>
    <dgm:cxn modelId="{AC1ECEE8-F6E5-2B4A-8CF6-BB45EA94D34F}" type="presOf" srcId="{1D60C0B0-ACB8-A643-A9AE-CA1E2342ECB3}" destId="{14C5EE52-89E6-AB41-902B-D030B3445C69}" srcOrd="0" destOrd="0" presId="urn:microsoft.com/office/officeart/2005/8/layout/hierarchy2"/>
    <dgm:cxn modelId="{11B51A81-9F85-9842-B4DE-89FFF187817A}" type="presOf" srcId="{6BFCB374-6E96-CA4E-8951-1DAE271995CC}" destId="{C933BAF1-A085-E04A-83BB-FE2EEA9702C9}" srcOrd="0" destOrd="0" presId="urn:microsoft.com/office/officeart/2005/8/layout/hierarchy2"/>
    <dgm:cxn modelId="{FE92D08F-E7CD-2943-90C6-41AACF3AE3B0}" srcId="{4FB03691-D3F1-004C-B69B-5A0B4D7CB7E5}" destId="{F07B16C0-88DE-E14F-8545-DB317F083EAE}" srcOrd="1" destOrd="0" parTransId="{6BFCB374-6E96-CA4E-8951-1DAE271995CC}" sibTransId="{3610D76A-D418-744E-BFA6-F63E22D14770}"/>
    <dgm:cxn modelId="{23A45926-1E16-5A4E-9E14-DAB86F365D68}" srcId="{F07B16C0-88DE-E14F-8545-DB317F083EAE}" destId="{3AD36120-F509-8745-94B5-04647548193C}" srcOrd="1" destOrd="0" parTransId="{B113075C-C071-154E-BF08-98E304F9FC3F}" sibTransId="{839B8D0A-F1E6-A649-BFDB-C5A330D73977}"/>
    <dgm:cxn modelId="{A3E5AC3F-2853-4D4A-9083-FBC006485140}" type="presOf" srcId="{B113075C-C071-154E-BF08-98E304F9FC3F}" destId="{692127C3-1EFA-8641-8017-017D4DA420DB}" srcOrd="0" destOrd="0" presId="urn:microsoft.com/office/officeart/2005/8/layout/hierarchy2"/>
    <dgm:cxn modelId="{2BC5841C-7F6C-B042-BE8C-BE1A5D30EBAD}" srcId="{4AE6E864-4E45-2C49-859E-8F482B21BE46}" destId="{ABEAE128-21D6-0D49-B95E-150524B77DB8}" srcOrd="1" destOrd="0" parTransId="{C0F0F0CA-CA68-4441-8ABF-22DD8D0A8F4F}" sibTransId="{3D48F2CA-04B7-8147-A0DA-B8B8563F036D}"/>
    <dgm:cxn modelId="{ECDBBBBB-F57F-B544-8685-EF7CDD9106B5}" type="presOf" srcId="{129772C9-3868-BE45-B041-3470E373C7CA}" destId="{EE28F21F-91BE-B74F-BC81-7E06E91BDE25}" srcOrd="0" destOrd="0" presId="urn:microsoft.com/office/officeart/2005/8/layout/hierarchy2"/>
    <dgm:cxn modelId="{E73AC14E-CF49-AF42-BAD7-20602B5515AD}" type="presOf" srcId="{B113075C-C071-154E-BF08-98E304F9FC3F}" destId="{28AB7695-51BB-014C-B8CA-30E474FD0914}" srcOrd="1" destOrd="0" presId="urn:microsoft.com/office/officeart/2005/8/layout/hierarchy2"/>
    <dgm:cxn modelId="{7F746672-A606-7145-979B-8CB4A34237BF}" srcId="{129772C9-3868-BE45-B041-3470E373C7CA}" destId="{4FB03691-D3F1-004C-B69B-5A0B4D7CB7E5}" srcOrd="0" destOrd="0" parTransId="{77D9E717-52E6-E246-AEA8-29336D63903B}" sibTransId="{20DDA921-B509-C14B-9A23-53407567BABC}"/>
    <dgm:cxn modelId="{42D17F0F-A61D-3946-A2E2-E05FF88D2035}" type="presOf" srcId="{4AE6E864-4E45-2C49-859E-8F482B21BE46}" destId="{CE6F6465-8E35-344F-A6D7-2F0B13107D98}" srcOrd="0" destOrd="0" presId="urn:microsoft.com/office/officeart/2005/8/layout/hierarchy2"/>
    <dgm:cxn modelId="{904CCCA1-FFFF-7645-8C8C-FDDEEABB89CD}" srcId="{4AE6E864-4E45-2C49-859E-8F482B21BE46}" destId="{99A4A6B9-94F2-4F4C-A3D5-ED39D7898FED}" srcOrd="0" destOrd="0" parTransId="{8CC0BD00-67B2-3141-9BDE-DD6500D72BCD}" sibTransId="{AFA992A5-6D29-234D-91C6-1BED6D27357A}"/>
    <dgm:cxn modelId="{B31F0072-EACE-1C43-91CB-B85437BBEDAB}" srcId="{4FB03691-D3F1-004C-B69B-5A0B4D7CB7E5}" destId="{4AE6E864-4E45-2C49-859E-8F482B21BE46}" srcOrd="0" destOrd="0" parTransId="{48687C34-BAB0-8945-ACE3-B268FD805A36}" sibTransId="{4867D6B3-E923-184B-8B04-A067286DE475}"/>
    <dgm:cxn modelId="{C8863F46-022F-2A4F-BC0D-8465074D4783}" type="presOf" srcId="{ABEAE128-21D6-0D49-B95E-150524B77DB8}" destId="{C381D06D-5AD3-8C43-9B6B-B5B091D3BCC0}" srcOrd="0" destOrd="0" presId="urn:microsoft.com/office/officeart/2005/8/layout/hierarchy2"/>
    <dgm:cxn modelId="{A1A30BDB-985C-3A44-A3F6-E94DD8C16883}" type="presOf" srcId="{8CC0BD00-67B2-3141-9BDE-DD6500D72BCD}" destId="{103AAEAA-5AB4-0041-9047-FD3BDB63E6BF}" srcOrd="0" destOrd="0" presId="urn:microsoft.com/office/officeart/2005/8/layout/hierarchy2"/>
    <dgm:cxn modelId="{7EE5972D-687A-1A4E-A7CC-F314C25517B5}" type="presOf" srcId="{08792A70-24AB-544D-B56E-6DF02E7D8438}" destId="{8C0A5153-5DB3-5B47-9803-75F20203C692}" srcOrd="0" destOrd="0" presId="urn:microsoft.com/office/officeart/2005/8/layout/hierarchy2"/>
    <dgm:cxn modelId="{94C9F14B-061E-4640-8CF5-73D4E2561F6E}" type="presOf" srcId="{48687C34-BAB0-8945-ACE3-B268FD805A36}" destId="{9D1C0F99-00EF-914B-A267-02E77FBD8222}" srcOrd="1" destOrd="0" presId="urn:microsoft.com/office/officeart/2005/8/layout/hierarchy2"/>
    <dgm:cxn modelId="{2C455927-9CB4-9541-8408-DE160514F8BF}" type="presOf" srcId="{99A4A6B9-94F2-4F4C-A3D5-ED39D7898FED}" destId="{93796A1A-2D0D-EB42-83FF-9C73F2375A41}" srcOrd="0" destOrd="0" presId="urn:microsoft.com/office/officeart/2005/8/layout/hierarchy2"/>
    <dgm:cxn modelId="{8CE82072-FE51-A146-AB59-8CC6F804C6AC}" type="presOf" srcId="{6BFCB374-6E96-CA4E-8951-1DAE271995CC}" destId="{8191D476-23E6-4546-953D-7774E5368E9C}" srcOrd="1" destOrd="0" presId="urn:microsoft.com/office/officeart/2005/8/layout/hierarchy2"/>
    <dgm:cxn modelId="{AE43DFF6-DBF8-0A47-B211-C29502A6E781}" type="presOf" srcId="{8E4C015C-E283-214D-B036-88DF562AED2C}" destId="{E0186F1E-6EE2-4344-B111-522BFEBAADDC}" srcOrd="0" destOrd="0" presId="urn:microsoft.com/office/officeart/2005/8/layout/hierarchy2"/>
    <dgm:cxn modelId="{686F8C8A-4F5A-D948-821F-F685B6CC9F5D}" srcId="{F07B16C0-88DE-E14F-8545-DB317F083EAE}" destId="{08792A70-24AB-544D-B56E-6DF02E7D8438}" srcOrd="0" destOrd="0" parTransId="{1D60C0B0-ACB8-A643-A9AE-CA1E2342ECB3}" sibTransId="{50F2859C-6C89-9143-8B48-A457E476745D}"/>
    <dgm:cxn modelId="{4461720B-F420-E74C-93F2-C4F4C791703E}" type="presOf" srcId="{3AD36120-F509-8745-94B5-04647548193C}" destId="{2C20DE03-D824-2145-8BC0-62CCCB3790CA}" srcOrd="0" destOrd="0" presId="urn:microsoft.com/office/officeart/2005/8/layout/hierarchy2"/>
    <dgm:cxn modelId="{AC20C2A4-1DE2-764F-A8EE-90D15ED01973}" type="presOf" srcId="{48687C34-BAB0-8945-ACE3-B268FD805A36}" destId="{03F4B14E-6667-534D-92A4-394F6A047397}" srcOrd="0" destOrd="0" presId="urn:microsoft.com/office/officeart/2005/8/layout/hierarchy2"/>
    <dgm:cxn modelId="{F02438CE-BE96-7E48-8E47-F2E9E771002C}" type="presParOf" srcId="{EE28F21F-91BE-B74F-BC81-7E06E91BDE25}" destId="{EA31E105-D50A-2342-9FE6-B80C2E11E6DC}" srcOrd="0" destOrd="0" presId="urn:microsoft.com/office/officeart/2005/8/layout/hierarchy2"/>
    <dgm:cxn modelId="{90508225-EE33-BD4E-8D1F-DCF634AE393C}" type="presParOf" srcId="{EA31E105-D50A-2342-9FE6-B80C2E11E6DC}" destId="{DED5787F-1679-3743-B8DA-ED636B7D90F0}" srcOrd="0" destOrd="0" presId="urn:microsoft.com/office/officeart/2005/8/layout/hierarchy2"/>
    <dgm:cxn modelId="{3FE8383B-CB59-C94C-BDFC-FFEB96C9199C}" type="presParOf" srcId="{EA31E105-D50A-2342-9FE6-B80C2E11E6DC}" destId="{94115D98-5FA8-C343-A746-DB945EC91531}" srcOrd="1" destOrd="0" presId="urn:microsoft.com/office/officeart/2005/8/layout/hierarchy2"/>
    <dgm:cxn modelId="{B372BC8F-AB59-9747-BC61-CB1E804307C8}" type="presParOf" srcId="{94115D98-5FA8-C343-A746-DB945EC91531}" destId="{03F4B14E-6667-534D-92A4-394F6A047397}" srcOrd="0" destOrd="0" presId="urn:microsoft.com/office/officeart/2005/8/layout/hierarchy2"/>
    <dgm:cxn modelId="{4A4B44EA-2A60-CD49-B249-11149B233B2E}" type="presParOf" srcId="{03F4B14E-6667-534D-92A4-394F6A047397}" destId="{9D1C0F99-00EF-914B-A267-02E77FBD8222}" srcOrd="0" destOrd="0" presId="urn:microsoft.com/office/officeart/2005/8/layout/hierarchy2"/>
    <dgm:cxn modelId="{F77C8AA2-B584-3049-92E3-188152934868}" type="presParOf" srcId="{94115D98-5FA8-C343-A746-DB945EC91531}" destId="{E9BE9259-7BEA-C447-B8E6-A2682BC4AFC5}" srcOrd="1" destOrd="0" presId="urn:microsoft.com/office/officeart/2005/8/layout/hierarchy2"/>
    <dgm:cxn modelId="{16EC9AAB-2517-264C-99C8-E967C43F1C56}" type="presParOf" srcId="{E9BE9259-7BEA-C447-B8E6-A2682BC4AFC5}" destId="{CE6F6465-8E35-344F-A6D7-2F0B13107D98}" srcOrd="0" destOrd="0" presId="urn:microsoft.com/office/officeart/2005/8/layout/hierarchy2"/>
    <dgm:cxn modelId="{71A6C65C-AA68-924D-B2DE-A3E9966421D2}" type="presParOf" srcId="{E9BE9259-7BEA-C447-B8E6-A2682BC4AFC5}" destId="{1C2799C5-38DB-6941-87EB-C58FF1491524}" srcOrd="1" destOrd="0" presId="urn:microsoft.com/office/officeart/2005/8/layout/hierarchy2"/>
    <dgm:cxn modelId="{4E282B7E-0234-BB4E-BEBD-497B6ECB0D8C}" type="presParOf" srcId="{1C2799C5-38DB-6941-87EB-C58FF1491524}" destId="{103AAEAA-5AB4-0041-9047-FD3BDB63E6BF}" srcOrd="0" destOrd="0" presId="urn:microsoft.com/office/officeart/2005/8/layout/hierarchy2"/>
    <dgm:cxn modelId="{DE0C4204-228E-F249-BA20-4956C584AEBE}" type="presParOf" srcId="{103AAEAA-5AB4-0041-9047-FD3BDB63E6BF}" destId="{C9BCEF92-ADE1-404D-B0CF-F7E81B270199}" srcOrd="0" destOrd="0" presId="urn:microsoft.com/office/officeart/2005/8/layout/hierarchy2"/>
    <dgm:cxn modelId="{EC972173-0255-3B41-8790-ED7174E2B5A1}" type="presParOf" srcId="{1C2799C5-38DB-6941-87EB-C58FF1491524}" destId="{422AF4F2-2E40-FA42-8E21-47542BF00201}" srcOrd="1" destOrd="0" presId="urn:microsoft.com/office/officeart/2005/8/layout/hierarchy2"/>
    <dgm:cxn modelId="{CD3A2A50-C974-7C4E-958A-4A711DF3C294}" type="presParOf" srcId="{422AF4F2-2E40-FA42-8E21-47542BF00201}" destId="{93796A1A-2D0D-EB42-83FF-9C73F2375A41}" srcOrd="0" destOrd="0" presId="urn:microsoft.com/office/officeart/2005/8/layout/hierarchy2"/>
    <dgm:cxn modelId="{04547999-A92D-154B-AD29-7C4F722FCE04}" type="presParOf" srcId="{422AF4F2-2E40-FA42-8E21-47542BF00201}" destId="{4FDBC4BD-B59B-A04D-8A85-921A8F8EA7A2}" srcOrd="1" destOrd="0" presId="urn:microsoft.com/office/officeart/2005/8/layout/hierarchy2"/>
    <dgm:cxn modelId="{E07938B9-286D-C745-AC7B-4CAAD50E855F}" type="presParOf" srcId="{1C2799C5-38DB-6941-87EB-C58FF1491524}" destId="{D970CC0E-66AF-1C45-B423-FBE5D4ED7A8D}" srcOrd="2" destOrd="0" presId="urn:microsoft.com/office/officeart/2005/8/layout/hierarchy2"/>
    <dgm:cxn modelId="{829D4EBA-4DF6-9743-9E73-1E094FE772F3}" type="presParOf" srcId="{D970CC0E-66AF-1C45-B423-FBE5D4ED7A8D}" destId="{5F2A0555-12F1-FB4A-847A-F87B6A9C9D52}" srcOrd="0" destOrd="0" presId="urn:microsoft.com/office/officeart/2005/8/layout/hierarchy2"/>
    <dgm:cxn modelId="{449BB74B-1E74-BC4F-9E23-1C96DE9B93A9}" type="presParOf" srcId="{1C2799C5-38DB-6941-87EB-C58FF1491524}" destId="{5EE14CE2-30DF-C845-A158-45A368EA9674}" srcOrd="3" destOrd="0" presId="urn:microsoft.com/office/officeart/2005/8/layout/hierarchy2"/>
    <dgm:cxn modelId="{09D61EC1-FA06-1F47-A3BB-CF1F4D7D35CC}" type="presParOf" srcId="{5EE14CE2-30DF-C845-A158-45A368EA9674}" destId="{C381D06D-5AD3-8C43-9B6B-B5B091D3BCC0}" srcOrd="0" destOrd="0" presId="urn:microsoft.com/office/officeart/2005/8/layout/hierarchy2"/>
    <dgm:cxn modelId="{2D14F1F7-43F6-FE4F-B90A-F36D9A1ABE64}" type="presParOf" srcId="{5EE14CE2-30DF-C845-A158-45A368EA9674}" destId="{0140C064-D0BB-C94F-B38B-C23C9D02C6FB}" srcOrd="1" destOrd="0" presId="urn:microsoft.com/office/officeart/2005/8/layout/hierarchy2"/>
    <dgm:cxn modelId="{94B78DE7-E2B6-1B45-8196-D762ED52D3E6}" type="presParOf" srcId="{94115D98-5FA8-C343-A746-DB945EC91531}" destId="{C933BAF1-A085-E04A-83BB-FE2EEA9702C9}" srcOrd="2" destOrd="0" presId="urn:microsoft.com/office/officeart/2005/8/layout/hierarchy2"/>
    <dgm:cxn modelId="{432DC7DC-0F23-1542-8266-33D8FB85A7CA}" type="presParOf" srcId="{C933BAF1-A085-E04A-83BB-FE2EEA9702C9}" destId="{8191D476-23E6-4546-953D-7774E5368E9C}" srcOrd="0" destOrd="0" presId="urn:microsoft.com/office/officeart/2005/8/layout/hierarchy2"/>
    <dgm:cxn modelId="{296F3174-1F72-6F42-B167-1CEB6EBFB5B6}" type="presParOf" srcId="{94115D98-5FA8-C343-A746-DB945EC91531}" destId="{49A86F61-8010-E645-B4F7-2A649082F835}" srcOrd="3" destOrd="0" presId="urn:microsoft.com/office/officeart/2005/8/layout/hierarchy2"/>
    <dgm:cxn modelId="{37CF5186-37B3-0142-B91D-3F99E5D4C3C6}" type="presParOf" srcId="{49A86F61-8010-E645-B4F7-2A649082F835}" destId="{80C47542-AAB4-1140-923F-30B7992A81D7}" srcOrd="0" destOrd="0" presId="urn:microsoft.com/office/officeart/2005/8/layout/hierarchy2"/>
    <dgm:cxn modelId="{17C0339F-5EC8-3749-9DA7-E58D287988ED}" type="presParOf" srcId="{49A86F61-8010-E645-B4F7-2A649082F835}" destId="{E9E4DE5A-9EE6-714C-A277-CAC8942082F0}" srcOrd="1" destOrd="0" presId="urn:microsoft.com/office/officeart/2005/8/layout/hierarchy2"/>
    <dgm:cxn modelId="{B33E2EDD-DF30-3D47-BEC1-5CC6DF069C1B}" type="presParOf" srcId="{E9E4DE5A-9EE6-714C-A277-CAC8942082F0}" destId="{14C5EE52-89E6-AB41-902B-D030B3445C69}" srcOrd="0" destOrd="0" presId="urn:microsoft.com/office/officeart/2005/8/layout/hierarchy2"/>
    <dgm:cxn modelId="{DBEEAB13-2647-214D-9FD6-49515496F20D}" type="presParOf" srcId="{14C5EE52-89E6-AB41-902B-D030B3445C69}" destId="{0C54C61A-91AA-B845-8342-94CD1EDAA4BD}" srcOrd="0" destOrd="0" presId="urn:microsoft.com/office/officeart/2005/8/layout/hierarchy2"/>
    <dgm:cxn modelId="{43ED37A4-2797-1642-8001-640D33E9E215}" type="presParOf" srcId="{E9E4DE5A-9EE6-714C-A277-CAC8942082F0}" destId="{22811ABB-FA81-F74E-8E0B-C28DF02ED0E9}" srcOrd="1" destOrd="0" presId="urn:microsoft.com/office/officeart/2005/8/layout/hierarchy2"/>
    <dgm:cxn modelId="{8CEA5A4C-458D-B744-A45C-A1BC15600355}" type="presParOf" srcId="{22811ABB-FA81-F74E-8E0B-C28DF02ED0E9}" destId="{8C0A5153-5DB3-5B47-9803-75F20203C692}" srcOrd="0" destOrd="0" presId="urn:microsoft.com/office/officeart/2005/8/layout/hierarchy2"/>
    <dgm:cxn modelId="{E53692FA-E4A2-664C-917F-B08D4BE3D246}" type="presParOf" srcId="{22811ABB-FA81-F74E-8E0B-C28DF02ED0E9}" destId="{48BC8E8E-DEBD-524C-8EAF-ABD593AFA047}" srcOrd="1" destOrd="0" presId="urn:microsoft.com/office/officeart/2005/8/layout/hierarchy2"/>
    <dgm:cxn modelId="{6CC0114E-DB24-0042-B695-21FBFA8F0893}" type="presParOf" srcId="{E9E4DE5A-9EE6-714C-A277-CAC8942082F0}" destId="{692127C3-1EFA-8641-8017-017D4DA420DB}" srcOrd="2" destOrd="0" presId="urn:microsoft.com/office/officeart/2005/8/layout/hierarchy2"/>
    <dgm:cxn modelId="{10E78BF3-85A0-F247-B781-558B6B0199B0}" type="presParOf" srcId="{692127C3-1EFA-8641-8017-017D4DA420DB}" destId="{28AB7695-51BB-014C-B8CA-30E474FD0914}" srcOrd="0" destOrd="0" presId="urn:microsoft.com/office/officeart/2005/8/layout/hierarchy2"/>
    <dgm:cxn modelId="{9CD29F32-CB32-FF4D-A91D-642AACE5ED34}" type="presParOf" srcId="{E9E4DE5A-9EE6-714C-A277-CAC8942082F0}" destId="{1A7C5362-EC86-0942-8068-3C70539BF40E}" srcOrd="3" destOrd="0" presId="urn:microsoft.com/office/officeart/2005/8/layout/hierarchy2"/>
    <dgm:cxn modelId="{EA66D84D-9EC7-4B47-A3AC-762DAD3D6C73}" type="presParOf" srcId="{1A7C5362-EC86-0942-8068-3C70539BF40E}" destId="{2C20DE03-D824-2145-8BC0-62CCCB3790CA}" srcOrd="0" destOrd="0" presId="urn:microsoft.com/office/officeart/2005/8/layout/hierarchy2"/>
    <dgm:cxn modelId="{3B013D47-0886-8B4B-91B6-768846CF18A2}" type="presParOf" srcId="{1A7C5362-EC86-0942-8068-3C70539BF40E}" destId="{63D965A8-C4A8-A946-8E4E-EDE3823C0B8C}" srcOrd="1" destOrd="0" presId="urn:microsoft.com/office/officeart/2005/8/layout/hierarchy2"/>
    <dgm:cxn modelId="{150CC5C4-A6A2-A747-B5EC-6A3D722D330C}" type="presParOf" srcId="{E9E4DE5A-9EE6-714C-A277-CAC8942082F0}" destId="{E0186F1E-6EE2-4344-B111-522BFEBAADDC}" srcOrd="4" destOrd="0" presId="urn:microsoft.com/office/officeart/2005/8/layout/hierarchy2"/>
    <dgm:cxn modelId="{83557AE3-D23F-E94C-A90C-FA6F02BF004A}" type="presParOf" srcId="{E0186F1E-6EE2-4344-B111-522BFEBAADDC}" destId="{E502CC86-DA80-3742-B643-86DEE0F08E2D}" srcOrd="0" destOrd="0" presId="urn:microsoft.com/office/officeart/2005/8/layout/hierarchy2"/>
    <dgm:cxn modelId="{97F37FC3-5B28-0241-AFA5-4507CA9BBBC7}" type="presParOf" srcId="{E9E4DE5A-9EE6-714C-A277-CAC8942082F0}" destId="{29A187F7-46E6-EF4B-B100-0C3ECE436940}" srcOrd="5" destOrd="0" presId="urn:microsoft.com/office/officeart/2005/8/layout/hierarchy2"/>
    <dgm:cxn modelId="{76BA1CBC-C9AC-714E-9E1E-4338E9883C35}" type="presParOf" srcId="{29A187F7-46E6-EF4B-B100-0C3ECE436940}" destId="{80383BFA-D473-BF43-83E6-571A5228D06E}" srcOrd="0" destOrd="0" presId="urn:microsoft.com/office/officeart/2005/8/layout/hierarchy2"/>
    <dgm:cxn modelId="{64E10A43-7218-0B46-9A55-2F99740BC707}" type="presParOf" srcId="{29A187F7-46E6-EF4B-B100-0C3ECE436940}" destId="{C1A955A5-34DC-5D47-A0BB-F112916FE344}"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9D2103-4C5D-7546-9F51-C274052D5801}" type="doc">
      <dgm:prSet loTypeId="urn:microsoft.com/office/officeart/2005/8/layout/chevron1" loCatId="" qsTypeId="urn:microsoft.com/office/officeart/2005/8/quickstyle/simple4" qsCatId="simple" csTypeId="urn:microsoft.com/office/officeart/2005/8/colors/accent1_2" csCatId="accent1" phldr="1"/>
      <dgm:spPr/>
    </dgm:pt>
    <dgm:pt modelId="{3B988CAB-35CF-4D4B-B755-34A9CFCE1B2C}">
      <dgm:prSet phldrT="[Text]"/>
      <dgm:spPr/>
      <dgm:t>
        <a:bodyPr/>
        <a:lstStyle/>
        <a:p>
          <a:r>
            <a:rPr lang="en-US" dirty="0" smtClean="0">
              <a:solidFill>
                <a:schemeClr val="tx1"/>
              </a:solidFill>
            </a:rPr>
            <a:t>Lunch</a:t>
          </a:r>
          <a:endParaRPr lang="en-US" dirty="0">
            <a:solidFill>
              <a:schemeClr val="tx1"/>
            </a:solidFill>
          </a:endParaRPr>
        </a:p>
      </dgm:t>
    </dgm:pt>
    <dgm:pt modelId="{B71EDC3A-27A7-2748-8A5E-BC500D3EF526}" type="parTrans" cxnId="{7CC13076-6745-2D4D-BBFE-C0F55F330984}">
      <dgm:prSet/>
      <dgm:spPr/>
      <dgm:t>
        <a:bodyPr/>
        <a:lstStyle/>
        <a:p>
          <a:endParaRPr lang="en-US"/>
        </a:p>
      </dgm:t>
    </dgm:pt>
    <dgm:pt modelId="{9C5FE6DD-378D-DB48-B4F5-230B729EA80F}" type="sibTrans" cxnId="{7CC13076-6745-2D4D-BBFE-C0F55F330984}">
      <dgm:prSet/>
      <dgm:spPr/>
      <dgm:t>
        <a:bodyPr/>
        <a:lstStyle/>
        <a:p>
          <a:endParaRPr lang="en-US"/>
        </a:p>
      </dgm:t>
    </dgm:pt>
    <dgm:pt modelId="{52E38A2F-4DD8-1E4A-B1F7-7B56754D105C}">
      <dgm:prSet phldrT="[Text]"/>
      <dgm:spPr/>
      <dgm:t>
        <a:bodyPr/>
        <a:lstStyle/>
        <a:p>
          <a:r>
            <a:rPr lang="en-US" dirty="0" smtClean="0">
              <a:solidFill>
                <a:schemeClr val="tx1"/>
              </a:solidFill>
            </a:rPr>
            <a:t>Marcy</a:t>
          </a:r>
          <a:endParaRPr lang="en-US" dirty="0">
            <a:solidFill>
              <a:schemeClr val="tx1"/>
            </a:solidFill>
          </a:endParaRPr>
        </a:p>
      </dgm:t>
    </dgm:pt>
    <dgm:pt modelId="{7A722BA1-2BFD-5B46-A0AF-1A87F58AE6FC}" type="parTrans" cxnId="{90045ED6-9123-854A-925A-EE126C096D51}">
      <dgm:prSet/>
      <dgm:spPr/>
      <dgm:t>
        <a:bodyPr/>
        <a:lstStyle/>
        <a:p>
          <a:endParaRPr lang="en-US"/>
        </a:p>
      </dgm:t>
    </dgm:pt>
    <dgm:pt modelId="{57CC7519-D996-C648-AA33-8BBF17C44958}" type="sibTrans" cxnId="{90045ED6-9123-854A-925A-EE126C096D51}">
      <dgm:prSet/>
      <dgm:spPr/>
      <dgm:t>
        <a:bodyPr/>
        <a:lstStyle/>
        <a:p>
          <a:endParaRPr lang="en-US"/>
        </a:p>
      </dgm:t>
    </dgm:pt>
    <dgm:pt modelId="{2874867D-1964-6343-8FD2-7C7DAAAC5438}">
      <dgm:prSet phldrT="[Text]"/>
      <dgm:spPr/>
      <dgm:t>
        <a:bodyPr/>
        <a:lstStyle/>
        <a:p>
          <a:r>
            <a:rPr lang="en-US" dirty="0" smtClean="0">
              <a:solidFill>
                <a:schemeClr val="tx1"/>
              </a:solidFill>
            </a:rPr>
            <a:t>Costume Design</a:t>
          </a:r>
          <a:endParaRPr lang="en-US" dirty="0">
            <a:solidFill>
              <a:schemeClr val="tx1"/>
            </a:solidFill>
          </a:endParaRPr>
        </a:p>
      </dgm:t>
    </dgm:pt>
    <dgm:pt modelId="{C5FFD4C4-7535-B54C-A131-6A23FDAEBB6F}" type="parTrans" cxnId="{B31154D9-5782-8A48-8887-351B42A8B6E4}">
      <dgm:prSet/>
      <dgm:spPr/>
      <dgm:t>
        <a:bodyPr/>
        <a:lstStyle/>
        <a:p>
          <a:endParaRPr lang="en-US"/>
        </a:p>
      </dgm:t>
    </dgm:pt>
    <dgm:pt modelId="{8B13E6E2-51AE-5F4C-A3A9-698F830AC8F6}" type="sibTrans" cxnId="{B31154D9-5782-8A48-8887-351B42A8B6E4}">
      <dgm:prSet/>
      <dgm:spPr/>
      <dgm:t>
        <a:bodyPr/>
        <a:lstStyle/>
        <a:p>
          <a:endParaRPr lang="en-US"/>
        </a:p>
      </dgm:t>
    </dgm:pt>
    <dgm:pt modelId="{4DBD3AEC-B811-1A4A-9B15-66EE101BFA09}">
      <dgm:prSet phldrT="[Text]"/>
      <dgm:spPr/>
      <dgm:t>
        <a:bodyPr/>
        <a:lstStyle/>
        <a:p>
          <a:r>
            <a:rPr lang="en-US" dirty="0" smtClean="0">
              <a:solidFill>
                <a:schemeClr val="tx1"/>
              </a:solidFill>
            </a:rPr>
            <a:t>Friends</a:t>
          </a:r>
          <a:endParaRPr lang="en-US" dirty="0">
            <a:solidFill>
              <a:schemeClr val="tx1"/>
            </a:solidFill>
          </a:endParaRPr>
        </a:p>
      </dgm:t>
    </dgm:pt>
    <dgm:pt modelId="{6037438A-CE1A-E94D-82A9-6FC3094CDE9D}" type="parTrans" cxnId="{DEE52E96-5C97-474B-B939-7BDE10A409CA}">
      <dgm:prSet/>
      <dgm:spPr/>
      <dgm:t>
        <a:bodyPr/>
        <a:lstStyle/>
        <a:p>
          <a:endParaRPr lang="en-US"/>
        </a:p>
      </dgm:t>
    </dgm:pt>
    <dgm:pt modelId="{0BEB85A6-7344-7E47-BE99-877E34552807}" type="sibTrans" cxnId="{DEE52E96-5C97-474B-B939-7BDE10A409CA}">
      <dgm:prSet/>
      <dgm:spPr/>
      <dgm:t>
        <a:bodyPr/>
        <a:lstStyle/>
        <a:p>
          <a:endParaRPr lang="en-US"/>
        </a:p>
      </dgm:t>
    </dgm:pt>
    <dgm:pt modelId="{D2FF1C63-C3F0-1A44-9287-77A39259A9C6}">
      <dgm:prSet phldrT="[Text]"/>
      <dgm:spPr/>
      <dgm:t>
        <a:bodyPr/>
        <a:lstStyle/>
        <a:p>
          <a:r>
            <a:rPr lang="en-US" dirty="0" smtClean="0">
              <a:solidFill>
                <a:schemeClr val="tx1"/>
              </a:solidFill>
            </a:rPr>
            <a:t>New Play</a:t>
          </a:r>
          <a:endParaRPr lang="en-US" dirty="0">
            <a:solidFill>
              <a:schemeClr val="tx1"/>
            </a:solidFill>
          </a:endParaRPr>
        </a:p>
      </dgm:t>
    </dgm:pt>
    <dgm:pt modelId="{5013DEBB-E17F-754D-BB14-991ED643E2C1}" type="parTrans" cxnId="{EBE2625B-75B6-5E4C-8106-B0C4FE366930}">
      <dgm:prSet/>
      <dgm:spPr/>
      <dgm:t>
        <a:bodyPr/>
        <a:lstStyle/>
        <a:p>
          <a:endParaRPr lang="en-US"/>
        </a:p>
      </dgm:t>
    </dgm:pt>
    <dgm:pt modelId="{B27F4D50-0F1E-A548-BAB2-34622EFDF8AD}" type="sibTrans" cxnId="{EBE2625B-75B6-5E4C-8106-B0C4FE366930}">
      <dgm:prSet/>
      <dgm:spPr/>
      <dgm:t>
        <a:bodyPr/>
        <a:lstStyle/>
        <a:p>
          <a:endParaRPr lang="en-US"/>
        </a:p>
      </dgm:t>
    </dgm:pt>
    <dgm:pt modelId="{1EB5CF8A-E33A-9943-BD19-8C7E6AD19D5E}">
      <dgm:prSet phldrT="[Text]"/>
      <dgm:spPr/>
      <dgm:t>
        <a:bodyPr/>
        <a:lstStyle/>
        <a:p>
          <a:r>
            <a:rPr lang="en-US" dirty="0" smtClean="0">
              <a:solidFill>
                <a:schemeClr val="tx1"/>
              </a:solidFill>
            </a:rPr>
            <a:t>Auditions for Juliet</a:t>
          </a:r>
          <a:endParaRPr lang="en-US" dirty="0">
            <a:solidFill>
              <a:schemeClr val="tx1"/>
            </a:solidFill>
          </a:endParaRPr>
        </a:p>
      </dgm:t>
    </dgm:pt>
    <dgm:pt modelId="{6D001506-5517-E648-ADC7-B26EEE83A00D}" type="parTrans" cxnId="{1545A2A2-A0C7-9546-B0C4-F5BBCAC0420B}">
      <dgm:prSet/>
      <dgm:spPr/>
      <dgm:t>
        <a:bodyPr/>
        <a:lstStyle/>
        <a:p>
          <a:endParaRPr lang="en-US"/>
        </a:p>
      </dgm:t>
    </dgm:pt>
    <dgm:pt modelId="{B6BC7659-81B9-594F-A1C9-388F2A313583}" type="sibTrans" cxnId="{1545A2A2-A0C7-9546-B0C4-F5BBCAC0420B}">
      <dgm:prSet/>
      <dgm:spPr/>
      <dgm:t>
        <a:bodyPr/>
        <a:lstStyle/>
        <a:p>
          <a:endParaRPr lang="en-US"/>
        </a:p>
      </dgm:t>
    </dgm:pt>
    <dgm:pt modelId="{A9962403-CDE9-9749-9DAB-F4119AAC80F5}">
      <dgm:prSet/>
      <dgm:spPr/>
      <dgm:t>
        <a:bodyPr/>
        <a:lstStyle/>
        <a:p>
          <a:r>
            <a:rPr lang="en-US" dirty="0" smtClean="0">
              <a:solidFill>
                <a:schemeClr val="tx1"/>
              </a:solidFill>
            </a:rPr>
            <a:t>Nina is Good Juliet</a:t>
          </a:r>
          <a:endParaRPr lang="en-US" dirty="0">
            <a:solidFill>
              <a:schemeClr val="tx1"/>
            </a:solidFill>
          </a:endParaRPr>
        </a:p>
      </dgm:t>
    </dgm:pt>
    <dgm:pt modelId="{DDA3D39F-0B76-D74F-935C-98072F17B70D}" type="parTrans" cxnId="{11949774-E644-2F44-9CBB-ED973D683FA6}">
      <dgm:prSet/>
      <dgm:spPr/>
      <dgm:t>
        <a:bodyPr/>
        <a:lstStyle/>
        <a:p>
          <a:endParaRPr lang="en-US"/>
        </a:p>
      </dgm:t>
    </dgm:pt>
    <dgm:pt modelId="{DE8DD1F2-CAC7-C24F-96C3-C72ED16095B2}" type="sibTrans" cxnId="{11949774-E644-2F44-9CBB-ED973D683FA6}">
      <dgm:prSet/>
      <dgm:spPr/>
      <dgm:t>
        <a:bodyPr/>
        <a:lstStyle/>
        <a:p>
          <a:endParaRPr lang="en-US"/>
        </a:p>
      </dgm:t>
    </dgm:pt>
    <dgm:pt modelId="{ECB2989E-06E6-E64A-810E-D7963F393CE6}">
      <dgm:prSet/>
      <dgm:spPr/>
      <dgm:t>
        <a:bodyPr/>
        <a:lstStyle/>
        <a:p>
          <a:r>
            <a:rPr lang="en-US" dirty="0" smtClean="0">
              <a:solidFill>
                <a:schemeClr val="tx1"/>
              </a:solidFill>
            </a:rPr>
            <a:t>Final Lunch</a:t>
          </a:r>
          <a:endParaRPr lang="en-US" dirty="0">
            <a:solidFill>
              <a:schemeClr val="tx1"/>
            </a:solidFill>
          </a:endParaRPr>
        </a:p>
      </dgm:t>
    </dgm:pt>
    <dgm:pt modelId="{5E82BF84-EB2B-7C47-9B05-58C9384E90FF}" type="parTrans" cxnId="{1D56A5E4-3368-724C-A5D5-73CBDB71A517}">
      <dgm:prSet/>
      <dgm:spPr/>
      <dgm:t>
        <a:bodyPr/>
        <a:lstStyle/>
        <a:p>
          <a:endParaRPr lang="en-US"/>
        </a:p>
      </dgm:t>
    </dgm:pt>
    <dgm:pt modelId="{F3BD827C-21B9-3549-B6D4-AF909801153C}" type="sibTrans" cxnId="{1D56A5E4-3368-724C-A5D5-73CBDB71A517}">
      <dgm:prSet/>
      <dgm:spPr/>
      <dgm:t>
        <a:bodyPr/>
        <a:lstStyle/>
        <a:p>
          <a:endParaRPr lang="en-US"/>
        </a:p>
      </dgm:t>
    </dgm:pt>
    <dgm:pt modelId="{B169E337-9EBB-2247-BAEA-C05196024E60}">
      <dgm:prSet phldrT="[Text]"/>
      <dgm:spPr/>
      <dgm:t>
        <a:bodyPr/>
        <a:lstStyle/>
        <a:p>
          <a:r>
            <a:rPr lang="en-US" dirty="0" smtClean="0">
              <a:solidFill>
                <a:schemeClr val="tx1"/>
              </a:solidFill>
            </a:rPr>
            <a:t>Trades Roles</a:t>
          </a:r>
          <a:endParaRPr lang="en-US" dirty="0">
            <a:solidFill>
              <a:schemeClr val="tx1"/>
            </a:solidFill>
          </a:endParaRPr>
        </a:p>
      </dgm:t>
    </dgm:pt>
    <dgm:pt modelId="{7D3F4E12-9FC6-F344-81A2-95A1C0BE4B99}" type="sibTrans" cxnId="{C7E0FBBD-01DA-2045-9507-7F2C1F62F60E}">
      <dgm:prSet/>
      <dgm:spPr/>
      <dgm:t>
        <a:bodyPr/>
        <a:lstStyle/>
        <a:p>
          <a:endParaRPr lang="en-US"/>
        </a:p>
      </dgm:t>
    </dgm:pt>
    <dgm:pt modelId="{D58B5C06-ED44-B744-98F0-09E092D0D522}" type="parTrans" cxnId="{C7E0FBBD-01DA-2045-9507-7F2C1F62F60E}">
      <dgm:prSet/>
      <dgm:spPr/>
      <dgm:t>
        <a:bodyPr/>
        <a:lstStyle/>
        <a:p>
          <a:endParaRPr lang="en-US"/>
        </a:p>
      </dgm:t>
    </dgm:pt>
    <dgm:pt modelId="{63624535-5803-3F46-8811-899CC48BF681}">
      <dgm:prSet/>
      <dgm:spPr/>
      <dgm:t>
        <a:bodyPr/>
        <a:lstStyle/>
        <a:p>
          <a:r>
            <a:rPr lang="en-US" dirty="0" smtClean="0">
              <a:solidFill>
                <a:schemeClr val="tx1"/>
              </a:solidFill>
            </a:rPr>
            <a:t>Believes in Herself</a:t>
          </a:r>
          <a:endParaRPr lang="en-US" dirty="0">
            <a:solidFill>
              <a:schemeClr val="tx1"/>
            </a:solidFill>
          </a:endParaRPr>
        </a:p>
      </dgm:t>
    </dgm:pt>
    <dgm:pt modelId="{121A059E-0796-994E-875D-B65A958C5B75}" type="sibTrans" cxnId="{B0407C36-04C7-9B49-B9E8-EB94ACC25D0C}">
      <dgm:prSet/>
      <dgm:spPr/>
      <dgm:t>
        <a:bodyPr/>
        <a:lstStyle/>
        <a:p>
          <a:endParaRPr lang="en-US"/>
        </a:p>
      </dgm:t>
    </dgm:pt>
    <dgm:pt modelId="{3178D120-F041-D54C-89DA-A8DF269D4E14}" type="parTrans" cxnId="{B0407C36-04C7-9B49-B9E8-EB94ACC25D0C}">
      <dgm:prSet/>
      <dgm:spPr/>
      <dgm:t>
        <a:bodyPr/>
        <a:lstStyle/>
        <a:p>
          <a:endParaRPr lang="en-US"/>
        </a:p>
      </dgm:t>
    </dgm:pt>
    <dgm:pt modelId="{9E52A148-AC4A-A84D-9CE8-E390CEFFE871}" type="pres">
      <dgm:prSet presAssocID="{5D9D2103-4C5D-7546-9F51-C274052D5801}" presName="Name0" presStyleCnt="0">
        <dgm:presLayoutVars>
          <dgm:dir/>
          <dgm:animLvl val="lvl"/>
          <dgm:resizeHandles val="exact"/>
        </dgm:presLayoutVars>
      </dgm:prSet>
      <dgm:spPr/>
    </dgm:pt>
    <dgm:pt modelId="{14EBEB46-1E32-2440-9531-A2E35DF3DCBE}" type="pres">
      <dgm:prSet presAssocID="{3B988CAB-35CF-4D4B-B755-34A9CFCE1B2C}" presName="parTxOnly" presStyleLbl="node1" presStyleIdx="0" presStyleCnt="10" custAng="0" custLinFactX="30720" custLinFactY="3044" custLinFactNeighborX="100000" custLinFactNeighborY="100000">
        <dgm:presLayoutVars>
          <dgm:chMax val="0"/>
          <dgm:chPref val="0"/>
          <dgm:bulletEnabled val="1"/>
        </dgm:presLayoutVars>
      </dgm:prSet>
      <dgm:spPr/>
      <dgm:t>
        <a:bodyPr/>
        <a:lstStyle/>
        <a:p>
          <a:endParaRPr lang="en-US"/>
        </a:p>
      </dgm:t>
    </dgm:pt>
    <dgm:pt modelId="{92248467-6D61-064E-8A22-D6AD2E851E46}" type="pres">
      <dgm:prSet presAssocID="{9C5FE6DD-378D-DB48-B4F5-230B729EA80F}" presName="parTxOnlySpace" presStyleCnt="0"/>
      <dgm:spPr/>
    </dgm:pt>
    <dgm:pt modelId="{F4688101-7900-0A49-B1B9-5091AC9AFF59}" type="pres">
      <dgm:prSet presAssocID="{4DBD3AEC-B811-1A4A-9B15-66EE101BFA09}" presName="parTxOnly" presStyleLbl="node1" presStyleIdx="1" presStyleCnt="10" custLinFactX="30720" custLinFactY="3044" custLinFactNeighborX="100000" custLinFactNeighborY="100000">
        <dgm:presLayoutVars>
          <dgm:chMax val="0"/>
          <dgm:chPref val="0"/>
          <dgm:bulletEnabled val="1"/>
        </dgm:presLayoutVars>
      </dgm:prSet>
      <dgm:spPr/>
      <dgm:t>
        <a:bodyPr/>
        <a:lstStyle/>
        <a:p>
          <a:endParaRPr lang="en-US"/>
        </a:p>
      </dgm:t>
    </dgm:pt>
    <dgm:pt modelId="{1835E9BC-8C3E-8943-9A96-0B2A3357820F}" type="pres">
      <dgm:prSet presAssocID="{0BEB85A6-7344-7E47-BE99-877E34552807}" presName="parTxOnlySpace" presStyleCnt="0"/>
      <dgm:spPr/>
    </dgm:pt>
    <dgm:pt modelId="{3BAD70CE-1372-9D40-B2DA-B9C884ECCAA3}" type="pres">
      <dgm:prSet presAssocID="{D2FF1C63-C3F0-1A44-9287-77A39259A9C6}" presName="parTxOnly" presStyleLbl="node1" presStyleIdx="2" presStyleCnt="10" custLinFactX="30720" custLinFactY="3044" custLinFactNeighborX="100000" custLinFactNeighborY="100000">
        <dgm:presLayoutVars>
          <dgm:chMax val="0"/>
          <dgm:chPref val="0"/>
          <dgm:bulletEnabled val="1"/>
        </dgm:presLayoutVars>
      </dgm:prSet>
      <dgm:spPr/>
      <dgm:t>
        <a:bodyPr/>
        <a:lstStyle/>
        <a:p>
          <a:endParaRPr lang="en-US"/>
        </a:p>
      </dgm:t>
    </dgm:pt>
    <dgm:pt modelId="{85945166-47B9-894F-8C83-4AA529957692}" type="pres">
      <dgm:prSet presAssocID="{B27F4D50-0F1E-A548-BAB2-34622EFDF8AD}" presName="parTxOnlySpace" presStyleCnt="0"/>
      <dgm:spPr/>
    </dgm:pt>
    <dgm:pt modelId="{22E529B3-F868-DA45-A742-C3A8F662AC09}" type="pres">
      <dgm:prSet presAssocID="{1EB5CF8A-E33A-9943-BD19-8C7E6AD19D5E}" presName="parTxOnly" presStyleLbl="node1" presStyleIdx="3" presStyleCnt="10" custAng="19963309" custLinFactX="27686" custLinFactNeighborX="100000" custLinFactNeighborY="37316">
        <dgm:presLayoutVars>
          <dgm:chMax val="0"/>
          <dgm:chPref val="0"/>
          <dgm:bulletEnabled val="1"/>
        </dgm:presLayoutVars>
      </dgm:prSet>
      <dgm:spPr/>
      <dgm:t>
        <a:bodyPr/>
        <a:lstStyle/>
        <a:p>
          <a:endParaRPr lang="en-US"/>
        </a:p>
      </dgm:t>
    </dgm:pt>
    <dgm:pt modelId="{0F7251CA-DBC0-4A4E-A69D-9BB6B49AE627}" type="pres">
      <dgm:prSet presAssocID="{B6BC7659-81B9-594F-A1C9-388F2A313583}" presName="parTxOnlySpace" presStyleCnt="0"/>
      <dgm:spPr/>
    </dgm:pt>
    <dgm:pt modelId="{5917E8EF-38B0-0E4F-82AC-E8D118894F22}" type="pres">
      <dgm:prSet presAssocID="{2874867D-1964-6343-8FD2-7C7DAAAC5438}" presName="parTxOnly" presStyleLbl="node1" presStyleIdx="4" presStyleCnt="10" custAng="19256940" custLinFactX="16562" custLinFactNeighborX="100000" custLinFactNeighborY="-86556">
        <dgm:presLayoutVars>
          <dgm:chMax val="0"/>
          <dgm:chPref val="0"/>
          <dgm:bulletEnabled val="1"/>
        </dgm:presLayoutVars>
      </dgm:prSet>
      <dgm:spPr/>
      <dgm:t>
        <a:bodyPr/>
        <a:lstStyle/>
        <a:p>
          <a:endParaRPr lang="en-US"/>
        </a:p>
      </dgm:t>
    </dgm:pt>
    <dgm:pt modelId="{85492EE0-FC5A-0640-8012-4589973FA1BC}" type="pres">
      <dgm:prSet presAssocID="{8B13E6E2-51AE-5F4C-A3A9-698F830AC8F6}" presName="parTxOnlySpace" presStyleCnt="0"/>
      <dgm:spPr/>
    </dgm:pt>
    <dgm:pt modelId="{4A583142-A7AD-9E49-90A4-A22A8EC9A37A}" type="pres">
      <dgm:prSet presAssocID="{A9962403-CDE9-9749-9DAB-F4119AAC80F5}" presName="parTxOnly" presStyleLbl="node1" presStyleIdx="5" presStyleCnt="10" custAng="18828264" custLinFactY="-100000" custLinFactNeighborX="22970" custLinFactNeighborY="-138278">
        <dgm:presLayoutVars>
          <dgm:chMax val="0"/>
          <dgm:chPref val="0"/>
          <dgm:bulletEnabled val="1"/>
        </dgm:presLayoutVars>
      </dgm:prSet>
      <dgm:spPr/>
      <dgm:t>
        <a:bodyPr/>
        <a:lstStyle/>
        <a:p>
          <a:endParaRPr lang="en-US"/>
        </a:p>
      </dgm:t>
    </dgm:pt>
    <dgm:pt modelId="{58B83335-2476-AA4F-ACB8-CA3E094FC313}" type="pres">
      <dgm:prSet presAssocID="{DE8DD1F2-CAC7-C24F-96C3-C72ED16095B2}" presName="parTxOnlySpace" presStyleCnt="0"/>
      <dgm:spPr/>
    </dgm:pt>
    <dgm:pt modelId="{0A9AAB4F-4A57-8A4A-888E-A8F80B6A2A78}" type="pres">
      <dgm:prSet presAssocID="{52E38A2F-4DD8-1E4A-B1F7-7B56754D105C}" presName="parTxOnly" presStyleLbl="node1" presStyleIdx="6" presStyleCnt="10" custAng="18477130" custLinFactX="-13354" custLinFactY="-200000" custLinFactNeighborX="-100000" custLinFactNeighborY="-229632">
        <dgm:presLayoutVars>
          <dgm:chMax val="0"/>
          <dgm:chPref val="0"/>
          <dgm:bulletEnabled val="1"/>
        </dgm:presLayoutVars>
      </dgm:prSet>
      <dgm:spPr/>
      <dgm:t>
        <a:bodyPr/>
        <a:lstStyle/>
        <a:p>
          <a:endParaRPr lang="en-US"/>
        </a:p>
      </dgm:t>
    </dgm:pt>
    <dgm:pt modelId="{18EEA4AB-384E-7942-A34D-40289BDB69CE}" type="pres">
      <dgm:prSet presAssocID="{57CC7519-D996-C648-AA33-8BBF17C44958}" presName="parTxOnlySpace" presStyleCnt="0"/>
      <dgm:spPr/>
    </dgm:pt>
    <dgm:pt modelId="{30244481-E9DD-D143-8C09-3DAC24461DD2}" type="pres">
      <dgm:prSet presAssocID="{B169E337-9EBB-2247-BAEA-C05196024E60}" presName="parTxOnly" presStyleLbl="node1" presStyleIdx="7" presStyleCnt="10" custAng="0" custScaleX="151153" custScaleY="83673" custLinFactX="-10442" custLinFactY="-219699" custLinFactNeighborX="-100000" custLinFactNeighborY="-300000">
        <dgm:presLayoutVars>
          <dgm:chMax val="0"/>
          <dgm:chPref val="0"/>
          <dgm:bulletEnabled val="1"/>
        </dgm:presLayoutVars>
      </dgm:prSet>
      <dgm:spPr/>
      <dgm:t>
        <a:bodyPr/>
        <a:lstStyle/>
        <a:p>
          <a:endParaRPr lang="en-US"/>
        </a:p>
      </dgm:t>
    </dgm:pt>
    <dgm:pt modelId="{D02BEA8C-817B-A044-85B1-549D52483782}" type="pres">
      <dgm:prSet presAssocID="{7D3F4E12-9FC6-F344-81A2-95A1C0BE4B99}" presName="parTxOnlySpace" presStyleCnt="0"/>
      <dgm:spPr/>
    </dgm:pt>
    <dgm:pt modelId="{0C4CB5BF-D671-FC46-888B-66612C61D207}" type="pres">
      <dgm:prSet presAssocID="{63624535-5803-3F46-8811-899CC48BF681}" presName="parTxOnly" presStyleLbl="node1" presStyleIdx="8" presStyleCnt="10" custAng="2647832" custScaleX="168292" custLinFactX="-23259" custLinFactY="-130389" custLinFactNeighborX="-100000" custLinFactNeighborY="-200000">
        <dgm:presLayoutVars>
          <dgm:chMax val="0"/>
          <dgm:chPref val="0"/>
          <dgm:bulletEnabled val="1"/>
        </dgm:presLayoutVars>
      </dgm:prSet>
      <dgm:spPr/>
      <dgm:t>
        <a:bodyPr/>
        <a:lstStyle/>
        <a:p>
          <a:endParaRPr lang="en-US"/>
        </a:p>
      </dgm:t>
    </dgm:pt>
    <dgm:pt modelId="{E9516C11-289B-4044-B720-B20BC4E724A1}" type="pres">
      <dgm:prSet presAssocID="{121A059E-0796-994E-875D-B65A958C5B75}" presName="parTxOnlySpace" presStyleCnt="0"/>
      <dgm:spPr/>
    </dgm:pt>
    <dgm:pt modelId="{82308FAA-2F7D-DC42-88FB-ADE4BAF723CC}" type="pres">
      <dgm:prSet presAssocID="{ECB2989E-06E6-E64A-810E-D7963F393CE6}" presName="parTxOnly" presStyleLbl="node1" presStyleIdx="9" presStyleCnt="10" custLinFactX="-31262" custLinFactY="-100000" custLinFactNeighborX="-100000" custLinFactNeighborY="-103481">
        <dgm:presLayoutVars>
          <dgm:chMax val="0"/>
          <dgm:chPref val="0"/>
          <dgm:bulletEnabled val="1"/>
        </dgm:presLayoutVars>
      </dgm:prSet>
      <dgm:spPr/>
      <dgm:t>
        <a:bodyPr/>
        <a:lstStyle/>
        <a:p>
          <a:endParaRPr lang="en-US"/>
        </a:p>
      </dgm:t>
    </dgm:pt>
  </dgm:ptLst>
  <dgm:cxnLst>
    <dgm:cxn modelId="{61AF1CB2-1083-D34F-A881-F55A44DB30DB}" type="presOf" srcId="{2874867D-1964-6343-8FD2-7C7DAAAC5438}" destId="{5917E8EF-38B0-0E4F-82AC-E8D118894F22}" srcOrd="0" destOrd="0" presId="urn:microsoft.com/office/officeart/2005/8/layout/chevron1"/>
    <dgm:cxn modelId="{250E3430-4A1D-8D47-AE5F-D8AF1DAD7E06}" type="presOf" srcId="{63624535-5803-3F46-8811-899CC48BF681}" destId="{0C4CB5BF-D671-FC46-888B-66612C61D207}" srcOrd="0" destOrd="0" presId="urn:microsoft.com/office/officeart/2005/8/layout/chevron1"/>
    <dgm:cxn modelId="{90045ED6-9123-854A-925A-EE126C096D51}" srcId="{5D9D2103-4C5D-7546-9F51-C274052D5801}" destId="{52E38A2F-4DD8-1E4A-B1F7-7B56754D105C}" srcOrd="6" destOrd="0" parTransId="{7A722BA1-2BFD-5B46-A0AF-1A87F58AE6FC}" sibTransId="{57CC7519-D996-C648-AA33-8BBF17C44958}"/>
    <dgm:cxn modelId="{1D56A5E4-3368-724C-A5D5-73CBDB71A517}" srcId="{5D9D2103-4C5D-7546-9F51-C274052D5801}" destId="{ECB2989E-06E6-E64A-810E-D7963F393CE6}" srcOrd="9" destOrd="0" parTransId="{5E82BF84-EB2B-7C47-9B05-58C9384E90FF}" sibTransId="{F3BD827C-21B9-3549-B6D4-AF909801153C}"/>
    <dgm:cxn modelId="{C220EF14-89BF-6A4A-8FC1-F204BCAAAEA6}" type="presOf" srcId="{D2FF1C63-C3F0-1A44-9287-77A39259A9C6}" destId="{3BAD70CE-1372-9D40-B2DA-B9C884ECCAA3}" srcOrd="0" destOrd="0" presId="urn:microsoft.com/office/officeart/2005/8/layout/chevron1"/>
    <dgm:cxn modelId="{11949774-E644-2F44-9CBB-ED973D683FA6}" srcId="{5D9D2103-4C5D-7546-9F51-C274052D5801}" destId="{A9962403-CDE9-9749-9DAB-F4119AAC80F5}" srcOrd="5" destOrd="0" parTransId="{DDA3D39F-0B76-D74F-935C-98072F17B70D}" sibTransId="{DE8DD1F2-CAC7-C24F-96C3-C72ED16095B2}"/>
    <dgm:cxn modelId="{DEE52E96-5C97-474B-B939-7BDE10A409CA}" srcId="{5D9D2103-4C5D-7546-9F51-C274052D5801}" destId="{4DBD3AEC-B811-1A4A-9B15-66EE101BFA09}" srcOrd="1" destOrd="0" parTransId="{6037438A-CE1A-E94D-82A9-6FC3094CDE9D}" sibTransId="{0BEB85A6-7344-7E47-BE99-877E34552807}"/>
    <dgm:cxn modelId="{7CC13076-6745-2D4D-BBFE-C0F55F330984}" srcId="{5D9D2103-4C5D-7546-9F51-C274052D5801}" destId="{3B988CAB-35CF-4D4B-B755-34A9CFCE1B2C}" srcOrd="0" destOrd="0" parTransId="{B71EDC3A-27A7-2748-8A5E-BC500D3EF526}" sibTransId="{9C5FE6DD-378D-DB48-B4F5-230B729EA80F}"/>
    <dgm:cxn modelId="{B31154D9-5782-8A48-8887-351B42A8B6E4}" srcId="{5D9D2103-4C5D-7546-9F51-C274052D5801}" destId="{2874867D-1964-6343-8FD2-7C7DAAAC5438}" srcOrd="4" destOrd="0" parTransId="{C5FFD4C4-7535-B54C-A131-6A23FDAEBB6F}" sibTransId="{8B13E6E2-51AE-5F4C-A3A9-698F830AC8F6}"/>
    <dgm:cxn modelId="{32434677-B18C-5C48-9245-9FD69655E6F6}" type="presOf" srcId="{ECB2989E-06E6-E64A-810E-D7963F393CE6}" destId="{82308FAA-2F7D-DC42-88FB-ADE4BAF723CC}" srcOrd="0" destOrd="0" presId="urn:microsoft.com/office/officeart/2005/8/layout/chevron1"/>
    <dgm:cxn modelId="{A9FA2B72-B4B6-C443-B27C-9EDC68E4A0CF}" type="presOf" srcId="{B169E337-9EBB-2247-BAEA-C05196024E60}" destId="{30244481-E9DD-D143-8C09-3DAC24461DD2}" srcOrd="0" destOrd="0" presId="urn:microsoft.com/office/officeart/2005/8/layout/chevron1"/>
    <dgm:cxn modelId="{EF5914F1-F52E-AF41-B818-4BC34F6304C9}" type="presOf" srcId="{3B988CAB-35CF-4D4B-B755-34A9CFCE1B2C}" destId="{14EBEB46-1E32-2440-9531-A2E35DF3DCBE}" srcOrd="0" destOrd="0" presId="urn:microsoft.com/office/officeart/2005/8/layout/chevron1"/>
    <dgm:cxn modelId="{C7E0FBBD-01DA-2045-9507-7F2C1F62F60E}" srcId="{5D9D2103-4C5D-7546-9F51-C274052D5801}" destId="{B169E337-9EBB-2247-BAEA-C05196024E60}" srcOrd="7" destOrd="0" parTransId="{D58B5C06-ED44-B744-98F0-09E092D0D522}" sibTransId="{7D3F4E12-9FC6-F344-81A2-95A1C0BE4B99}"/>
    <dgm:cxn modelId="{3B3D8F6C-E4FD-9E4E-AB4B-35F63350E63E}" type="presOf" srcId="{A9962403-CDE9-9749-9DAB-F4119AAC80F5}" destId="{4A583142-A7AD-9E49-90A4-A22A8EC9A37A}" srcOrd="0" destOrd="0" presId="urn:microsoft.com/office/officeart/2005/8/layout/chevron1"/>
    <dgm:cxn modelId="{AC122F06-EBA4-FC4C-A99C-2768E0BE1430}" type="presOf" srcId="{52E38A2F-4DD8-1E4A-B1F7-7B56754D105C}" destId="{0A9AAB4F-4A57-8A4A-888E-A8F80B6A2A78}" srcOrd="0" destOrd="0" presId="urn:microsoft.com/office/officeart/2005/8/layout/chevron1"/>
    <dgm:cxn modelId="{B0407C36-04C7-9B49-B9E8-EB94ACC25D0C}" srcId="{5D9D2103-4C5D-7546-9F51-C274052D5801}" destId="{63624535-5803-3F46-8811-899CC48BF681}" srcOrd="8" destOrd="0" parTransId="{3178D120-F041-D54C-89DA-A8DF269D4E14}" sibTransId="{121A059E-0796-994E-875D-B65A958C5B75}"/>
    <dgm:cxn modelId="{1545A2A2-A0C7-9546-B0C4-F5BBCAC0420B}" srcId="{5D9D2103-4C5D-7546-9F51-C274052D5801}" destId="{1EB5CF8A-E33A-9943-BD19-8C7E6AD19D5E}" srcOrd="3" destOrd="0" parTransId="{6D001506-5517-E648-ADC7-B26EEE83A00D}" sibTransId="{B6BC7659-81B9-594F-A1C9-388F2A313583}"/>
    <dgm:cxn modelId="{7181129B-5897-064B-92B6-0EA72B3EE03F}" type="presOf" srcId="{5D9D2103-4C5D-7546-9F51-C274052D5801}" destId="{9E52A148-AC4A-A84D-9CE8-E390CEFFE871}" srcOrd="0" destOrd="0" presId="urn:microsoft.com/office/officeart/2005/8/layout/chevron1"/>
    <dgm:cxn modelId="{EBE2625B-75B6-5E4C-8106-B0C4FE366930}" srcId="{5D9D2103-4C5D-7546-9F51-C274052D5801}" destId="{D2FF1C63-C3F0-1A44-9287-77A39259A9C6}" srcOrd="2" destOrd="0" parTransId="{5013DEBB-E17F-754D-BB14-991ED643E2C1}" sibTransId="{B27F4D50-0F1E-A548-BAB2-34622EFDF8AD}"/>
    <dgm:cxn modelId="{85D8C0C3-43FC-F04E-8AAA-641320536861}" type="presOf" srcId="{1EB5CF8A-E33A-9943-BD19-8C7E6AD19D5E}" destId="{22E529B3-F868-DA45-A742-C3A8F662AC09}" srcOrd="0" destOrd="0" presId="urn:microsoft.com/office/officeart/2005/8/layout/chevron1"/>
    <dgm:cxn modelId="{B868B121-D384-224B-AF6A-301D95A1822D}" type="presOf" srcId="{4DBD3AEC-B811-1A4A-9B15-66EE101BFA09}" destId="{F4688101-7900-0A49-B1B9-5091AC9AFF59}" srcOrd="0" destOrd="0" presId="urn:microsoft.com/office/officeart/2005/8/layout/chevron1"/>
    <dgm:cxn modelId="{A4759A56-BC72-BE49-85E2-7F3221FE8752}" type="presParOf" srcId="{9E52A148-AC4A-A84D-9CE8-E390CEFFE871}" destId="{14EBEB46-1E32-2440-9531-A2E35DF3DCBE}" srcOrd="0" destOrd="0" presId="urn:microsoft.com/office/officeart/2005/8/layout/chevron1"/>
    <dgm:cxn modelId="{4B9797A1-B907-D041-BEAD-E4C22F602245}" type="presParOf" srcId="{9E52A148-AC4A-A84D-9CE8-E390CEFFE871}" destId="{92248467-6D61-064E-8A22-D6AD2E851E46}" srcOrd="1" destOrd="0" presId="urn:microsoft.com/office/officeart/2005/8/layout/chevron1"/>
    <dgm:cxn modelId="{7435AC2E-9E64-4842-83A7-E6184B1FF0F3}" type="presParOf" srcId="{9E52A148-AC4A-A84D-9CE8-E390CEFFE871}" destId="{F4688101-7900-0A49-B1B9-5091AC9AFF59}" srcOrd="2" destOrd="0" presId="urn:microsoft.com/office/officeart/2005/8/layout/chevron1"/>
    <dgm:cxn modelId="{9CBADB2B-07CB-9244-9EB1-C625B69F2516}" type="presParOf" srcId="{9E52A148-AC4A-A84D-9CE8-E390CEFFE871}" destId="{1835E9BC-8C3E-8943-9A96-0B2A3357820F}" srcOrd="3" destOrd="0" presId="urn:microsoft.com/office/officeart/2005/8/layout/chevron1"/>
    <dgm:cxn modelId="{E15F16AD-E59E-5640-A6FC-A6B0A66260D2}" type="presParOf" srcId="{9E52A148-AC4A-A84D-9CE8-E390CEFFE871}" destId="{3BAD70CE-1372-9D40-B2DA-B9C884ECCAA3}" srcOrd="4" destOrd="0" presId="urn:microsoft.com/office/officeart/2005/8/layout/chevron1"/>
    <dgm:cxn modelId="{10F39D14-F0F7-FA48-BC3B-94FB27D88B90}" type="presParOf" srcId="{9E52A148-AC4A-A84D-9CE8-E390CEFFE871}" destId="{85945166-47B9-894F-8C83-4AA529957692}" srcOrd="5" destOrd="0" presId="urn:microsoft.com/office/officeart/2005/8/layout/chevron1"/>
    <dgm:cxn modelId="{5C985342-960A-EE49-841A-3996C6DF1ABA}" type="presParOf" srcId="{9E52A148-AC4A-A84D-9CE8-E390CEFFE871}" destId="{22E529B3-F868-DA45-A742-C3A8F662AC09}" srcOrd="6" destOrd="0" presId="urn:microsoft.com/office/officeart/2005/8/layout/chevron1"/>
    <dgm:cxn modelId="{4D8CFF30-196A-E94A-B617-2068A943665D}" type="presParOf" srcId="{9E52A148-AC4A-A84D-9CE8-E390CEFFE871}" destId="{0F7251CA-DBC0-4A4E-A69D-9BB6B49AE627}" srcOrd="7" destOrd="0" presId="urn:microsoft.com/office/officeart/2005/8/layout/chevron1"/>
    <dgm:cxn modelId="{8B5F402C-C42F-7044-A7BB-B5730BA613B7}" type="presParOf" srcId="{9E52A148-AC4A-A84D-9CE8-E390CEFFE871}" destId="{5917E8EF-38B0-0E4F-82AC-E8D118894F22}" srcOrd="8" destOrd="0" presId="urn:microsoft.com/office/officeart/2005/8/layout/chevron1"/>
    <dgm:cxn modelId="{D77871BB-33CC-9A41-8C84-89DFC8E8F052}" type="presParOf" srcId="{9E52A148-AC4A-A84D-9CE8-E390CEFFE871}" destId="{85492EE0-FC5A-0640-8012-4589973FA1BC}" srcOrd="9" destOrd="0" presId="urn:microsoft.com/office/officeart/2005/8/layout/chevron1"/>
    <dgm:cxn modelId="{395D8CB2-41A2-1041-8328-1AD8640F3F84}" type="presParOf" srcId="{9E52A148-AC4A-A84D-9CE8-E390CEFFE871}" destId="{4A583142-A7AD-9E49-90A4-A22A8EC9A37A}" srcOrd="10" destOrd="0" presId="urn:microsoft.com/office/officeart/2005/8/layout/chevron1"/>
    <dgm:cxn modelId="{DFD7EA3A-A8CC-384A-8F3F-3B65858AAB7D}" type="presParOf" srcId="{9E52A148-AC4A-A84D-9CE8-E390CEFFE871}" destId="{58B83335-2476-AA4F-ACB8-CA3E094FC313}" srcOrd="11" destOrd="0" presId="urn:microsoft.com/office/officeart/2005/8/layout/chevron1"/>
    <dgm:cxn modelId="{7C068D52-33EF-9F48-B2D7-6F1BDBB9892C}" type="presParOf" srcId="{9E52A148-AC4A-A84D-9CE8-E390CEFFE871}" destId="{0A9AAB4F-4A57-8A4A-888E-A8F80B6A2A78}" srcOrd="12" destOrd="0" presId="urn:microsoft.com/office/officeart/2005/8/layout/chevron1"/>
    <dgm:cxn modelId="{F45CC318-B730-F848-9FD7-BD328A5457E7}" type="presParOf" srcId="{9E52A148-AC4A-A84D-9CE8-E390CEFFE871}" destId="{18EEA4AB-384E-7942-A34D-40289BDB69CE}" srcOrd="13" destOrd="0" presId="urn:microsoft.com/office/officeart/2005/8/layout/chevron1"/>
    <dgm:cxn modelId="{72883DA5-5E25-C343-A02C-D2824A71DA6C}" type="presParOf" srcId="{9E52A148-AC4A-A84D-9CE8-E390CEFFE871}" destId="{30244481-E9DD-D143-8C09-3DAC24461DD2}" srcOrd="14" destOrd="0" presId="urn:microsoft.com/office/officeart/2005/8/layout/chevron1"/>
    <dgm:cxn modelId="{701EF88B-133E-7446-A604-4088DE129660}" type="presParOf" srcId="{9E52A148-AC4A-A84D-9CE8-E390CEFFE871}" destId="{D02BEA8C-817B-A044-85B1-549D52483782}" srcOrd="15" destOrd="0" presId="urn:microsoft.com/office/officeart/2005/8/layout/chevron1"/>
    <dgm:cxn modelId="{A299772C-A82B-E049-AD91-1B886D21083D}" type="presParOf" srcId="{9E52A148-AC4A-A84D-9CE8-E390CEFFE871}" destId="{0C4CB5BF-D671-FC46-888B-66612C61D207}" srcOrd="16" destOrd="0" presId="urn:microsoft.com/office/officeart/2005/8/layout/chevron1"/>
    <dgm:cxn modelId="{76512476-0742-954A-A771-A19BE6229573}" type="presParOf" srcId="{9E52A148-AC4A-A84D-9CE8-E390CEFFE871}" destId="{E9516C11-289B-4044-B720-B20BC4E724A1}" srcOrd="17" destOrd="0" presId="urn:microsoft.com/office/officeart/2005/8/layout/chevron1"/>
    <dgm:cxn modelId="{31271BAE-842E-C348-A54B-C3C27E057A99}" type="presParOf" srcId="{9E52A148-AC4A-A84D-9CE8-E390CEFFE871}" destId="{82308FAA-2F7D-DC42-88FB-ADE4BAF723CC}" srcOrd="18"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15CF39-D1A4-DE4C-87F2-DD47C3408E41}" type="doc">
      <dgm:prSet loTypeId="urn:microsoft.com/office/officeart/2005/8/layout/cycle8" loCatId="" qsTypeId="urn:microsoft.com/office/officeart/2005/8/quickstyle/simple4" qsCatId="simple" csTypeId="urn:microsoft.com/office/officeart/2005/8/colors/accent1_2" csCatId="accent1" phldr="1"/>
      <dgm:spPr/>
    </dgm:pt>
    <dgm:pt modelId="{3A730A96-B375-C341-97FC-E6A5494A89C8}">
      <dgm:prSet phldrT="[Text]"/>
      <dgm:spPr/>
      <dgm:t>
        <a:bodyPr/>
        <a:lstStyle/>
        <a:p>
          <a:r>
            <a:rPr lang="en-US" dirty="0" smtClean="0">
              <a:solidFill>
                <a:schemeClr val="tx1"/>
              </a:solidFill>
            </a:rPr>
            <a:t>Pathos</a:t>
          </a:r>
          <a:endParaRPr lang="en-US" dirty="0">
            <a:solidFill>
              <a:schemeClr val="tx1"/>
            </a:solidFill>
          </a:endParaRPr>
        </a:p>
      </dgm:t>
    </dgm:pt>
    <dgm:pt modelId="{79E35F5C-B65E-4042-A28D-0C0814C607AD}" type="parTrans" cxnId="{6C825BCA-E2A4-3D4D-A6DB-F60779D236B1}">
      <dgm:prSet/>
      <dgm:spPr/>
      <dgm:t>
        <a:bodyPr/>
        <a:lstStyle/>
        <a:p>
          <a:endParaRPr lang="en-US"/>
        </a:p>
      </dgm:t>
    </dgm:pt>
    <dgm:pt modelId="{B059DEE7-8D04-2B43-BDC0-B0079D6FD64F}" type="sibTrans" cxnId="{6C825BCA-E2A4-3D4D-A6DB-F60779D236B1}">
      <dgm:prSet/>
      <dgm:spPr/>
      <dgm:t>
        <a:bodyPr/>
        <a:lstStyle/>
        <a:p>
          <a:endParaRPr lang="en-US"/>
        </a:p>
      </dgm:t>
    </dgm:pt>
    <dgm:pt modelId="{AE83F6EC-B98E-E046-A73C-9F0852100025}">
      <dgm:prSet phldrT="[Text]"/>
      <dgm:spPr/>
      <dgm:t>
        <a:bodyPr/>
        <a:lstStyle/>
        <a:p>
          <a:r>
            <a:rPr lang="en-US" dirty="0" smtClean="0">
              <a:solidFill>
                <a:schemeClr val="tx1"/>
              </a:solidFill>
            </a:rPr>
            <a:t>Logos</a:t>
          </a:r>
          <a:endParaRPr lang="en-US" dirty="0">
            <a:solidFill>
              <a:schemeClr val="tx1"/>
            </a:solidFill>
          </a:endParaRPr>
        </a:p>
      </dgm:t>
    </dgm:pt>
    <dgm:pt modelId="{6DDD4C60-B647-3343-8EE2-1AE142EB34F5}" type="parTrans" cxnId="{6130A46C-127E-D14C-8B1C-E49B8270DDC0}">
      <dgm:prSet/>
      <dgm:spPr/>
      <dgm:t>
        <a:bodyPr/>
        <a:lstStyle/>
        <a:p>
          <a:endParaRPr lang="en-US"/>
        </a:p>
      </dgm:t>
    </dgm:pt>
    <dgm:pt modelId="{1B9F6BE8-C217-434B-A323-BF18204B9645}" type="sibTrans" cxnId="{6130A46C-127E-D14C-8B1C-E49B8270DDC0}">
      <dgm:prSet/>
      <dgm:spPr/>
      <dgm:t>
        <a:bodyPr/>
        <a:lstStyle/>
        <a:p>
          <a:endParaRPr lang="en-US"/>
        </a:p>
      </dgm:t>
    </dgm:pt>
    <dgm:pt modelId="{AC8B8287-58F5-0E4F-8314-EBD845F3CFEE}">
      <dgm:prSet phldrT="[Text]"/>
      <dgm:spPr/>
      <dgm:t>
        <a:bodyPr/>
        <a:lstStyle/>
        <a:p>
          <a:r>
            <a:rPr lang="en-US" dirty="0" smtClean="0">
              <a:solidFill>
                <a:schemeClr val="tx1"/>
              </a:solidFill>
            </a:rPr>
            <a:t>Ethos</a:t>
          </a:r>
          <a:endParaRPr lang="en-US" dirty="0">
            <a:solidFill>
              <a:schemeClr val="tx1"/>
            </a:solidFill>
          </a:endParaRPr>
        </a:p>
      </dgm:t>
    </dgm:pt>
    <dgm:pt modelId="{6932640D-5A45-814A-B2D7-AA7598017DAA}" type="parTrans" cxnId="{922D8BA4-CF2E-2E47-A192-CA3D67953BDB}">
      <dgm:prSet/>
      <dgm:spPr/>
      <dgm:t>
        <a:bodyPr/>
        <a:lstStyle/>
        <a:p>
          <a:endParaRPr lang="en-US"/>
        </a:p>
      </dgm:t>
    </dgm:pt>
    <dgm:pt modelId="{BFD79038-8CA8-C344-9E2D-FD6912626882}" type="sibTrans" cxnId="{922D8BA4-CF2E-2E47-A192-CA3D67953BDB}">
      <dgm:prSet/>
      <dgm:spPr/>
      <dgm:t>
        <a:bodyPr/>
        <a:lstStyle/>
        <a:p>
          <a:endParaRPr lang="en-US"/>
        </a:p>
      </dgm:t>
    </dgm:pt>
    <dgm:pt modelId="{EE5BFBE2-3759-424F-A3FD-EBF218F5AAF0}" type="pres">
      <dgm:prSet presAssocID="{6D15CF39-D1A4-DE4C-87F2-DD47C3408E41}" presName="compositeShape" presStyleCnt="0">
        <dgm:presLayoutVars>
          <dgm:chMax val="7"/>
          <dgm:dir/>
          <dgm:resizeHandles val="exact"/>
        </dgm:presLayoutVars>
      </dgm:prSet>
      <dgm:spPr/>
    </dgm:pt>
    <dgm:pt modelId="{AB00B2A4-5E7A-1848-83B8-05A357CFF61E}" type="pres">
      <dgm:prSet presAssocID="{6D15CF39-D1A4-DE4C-87F2-DD47C3408E41}" presName="wedge1" presStyleLbl="node1" presStyleIdx="0" presStyleCnt="3"/>
      <dgm:spPr/>
      <dgm:t>
        <a:bodyPr/>
        <a:lstStyle/>
        <a:p>
          <a:endParaRPr lang="en-US"/>
        </a:p>
      </dgm:t>
    </dgm:pt>
    <dgm:pt modelId="{53A641A7-9361-C54C-91E1-A270FC70C7EC}" type="pres">
      <dgm:prSet presAssocID="{6D15CF39-D1A4-DE4C-87F2-DD47C3408E41}" presName="dummy1a" presStyleCnt="0"/>
      <dgm:spPr/>
    </dgm:pt>
    <dgm:pt modelId="{154481AA-2863-0A4E-865E-0E9BF7A507DC}" type="pres">
      <dgm:prSet presAssocID="{6D15CF39-D1A4-DE4C-87F2-DD47C3408E41}" presName="dummy1b" presStyleCnt="0"/>
      <dgm:spPr/>
    </dgm:pt>
    <dgm:pt modelId="{06D3458F-3717-9F4C-9005-16ACAD24FA4B}" type="pres">
      <dgm:prSet presAssocID="{6D15CF39-D1A4-DE4C-87F2-DD47C3408E41}" presName="wedge1Tx" presStyleLbl="node1" presStyleIdx="0" presStyleCnt="3">
        <dgm:presLayoutVars>
          <dgm:chMax val="0"/>
          <dgm:chPref val="0"/>
          <dgm:bulletEnabled val="1"/>
        </dgm:presLayoutVars>
      </dgm:prSet>
      <dgm:spPr/>
      <dgm:t>
        <a:bodyPr/>
        <a:lstStyle/>
        <a:p>
          <a:endParaRPr lang="en-US"/>
        </a:p>
      </dgm:t>
    </dgm:pt>
    <dgm:pt modelId="{6D0A1652-91CE-8A4B-B21D-53A9418B1DD3}" type="pres">
      <dgm:prSet presAssocID="{6D15CF39-D1A4-DE4C-87F2-DD47C3408E41}" presName="wedge2" presStyleLbl="node1" presStyleIdx="1" presStyleCnt="3"/>
      <dgm:spPr/>
      <dgm:t>
        <a:bodyPr/>
        <a:lstStyle/>
        <a:p>
          <a:endParaRPr lang="en-US"/>
        </a:p>
      </dgm:t>
    </dgm:pt>
    <dgm:pt modelId="{5DEAB9F4-5DCB-044E-B913-F8D4ADDB707D}" type="pres">
      <dgm:prSet presAssocID="{6D15CF39-D1A4-DE4C-87F2-DD47C3408E41}" presName="dummy2a" presStyleCnt="0"/>
      <dgm:spPr/>
    </dgm:pt>
    <dgm:pt modelId="{1C51D8B7-4992-594E-BD39-3F86C276AD08}" type="pres">
      <dgm:prSet presAssocID="{6D15CF39-D1A4-DE4C-87F2-DD47C3408E41}" presName="dummy2b" presStyleCnt="0"/>
      <dgm:spPr/>
    </dgm:pt>
    <dgm:pt modelId="{E3AD89E1-912C-4845-8A3D-AD0D0E62FE7C}" type="pres">
      <dgm:prSet presAssocID="{6D15CF39-D1A4-DE4C-87F2-DD47C3408E41}" presName="wedge2Tx" presStyleLbl="node1" presStyleIdx="1" presStyleCnt="3">
        <dgm:presLayoutVars>
          <dgm:chMax val="0"/>
          <dgm:chPref val="0"/>
          <dgm:bulletEnabled val="1"/>
        </dgm:presLayoutVars>
      </dgm:prSet>
      <dgm:spPr/>
      <dgm:t>
        <a:bodyPr/>
        <a:lstStyle/>
        <a:p>
          <a:endParaRPr lang="en-US"/>
        </a:p>
      </dgm:t>
    </dgm:pt>
    <dgm:pt modelId="{E27D7C94-47E0-3240-849A-ADF18859A59D}" type="pres">
      <dgm:prSet presAssocID="{6D15CF39-D1A4-DE4C-87F2-DD47C3408E41}" presName="wedge3" presStyleLbl="node1" presStyleIdx="2" presStyleCnt="3"/>
      <dgm:spPr/>
      <dgm:t>
        <a:bodyPr/>
        <a:lstStyle/>
        <a:p>
          <a:endParaRPr lang="en-US"/>
        </a:p>
      </dgm:t>
    </dgm:pt>
    <dgm:pt modelId="{2A851AF1-21F9-3F4C-8E99-FA5110194757}" type="pres">
      <dgm:prSet presAssocID="{6D15CF39-D1A4-DE4C-87F2-DD47C3408E41}" presName="dummy3a" presStyleCnt="0"/>
      <dgm:spPr/>
    </dgm:pt>
    <dgm:pt modelId="{3D088C2B-B9EA-D245-803D-B6F0D2AD2497}" type="pres">
      <dgm:prSet presAssocID="{6D15CF39-D1A4-DE4C-87F2-DD47C3408E41}" presName="dummy3b" presStyleCnt="0"/>
      <dgm:spPr/>
    </dgm:pt>
    <dgm:pt modelId="{89E24EEA-CAE2-D547-B3DB-3844738F30ED}" type="pres">
      <dgm:prSet presAssocID="{6D15CF39-D1A4-DE4C-87F2-DD47C3408E41}" presName="wedge3Tx" presStyleLbl="node1" presStyleIdx="2" presStyleCnt="3">
        <dgm:presLayoutVars>
          <dgm:chMax val="0"/>
          <dgm:chPref val="0"/>
          <dgm:bulletEnabled val="1"/>
        </dgm:presLayoutVars>
      </dgm:prSet>
      <dgm:spPr/>
      <dgm:t>
        <a:bodyPr/>
        <a:lstStyle/>
        <a:p>
          <a:endParaRPr lang="en-US"/>
        </a:p>
      </dgm:t>
    </dgm:pt>
    <dgm:pt modelId="{2E7336A7-CE5A-7746-AAC2-839BE90E7FBB}" type="pres">
      <dgm:prSet presAssocID="{B059DEE7-8D04-2B43-BDC0-B0079D6FD64F}" presName="arrowWedge1" presStyleLbl="fgSibTrans2D1" presStyleIdx="0" presStyleCnt="3"/>
      <dgm:spPr/>
    </dgm:pt>
    <dgm:pt modelId="{2F537FC7-B6F9-6D40-A5A8-FCBF3A766DEA}" type="pres">
      <dgm:prSet presAssocID="{1B9F6BE8-C217-434B-A323-BF18204B9645}" presName="arrowWedge2" presStyleLbl="fgSibTrans2D1" presStyleIdx="1" presStyleCnt="3"/>
      <dgm:spPr/>
    </dgm:pt>
    <dgm:pt modelId="{DCF6B653-8E5D-064E-B6CA-9684B924DFCB}" type="pres">
      <dgm:prSet presAssocID="{BFD79038-8CA8-C344-9E2D-FD6912626882}" presName="arrowWedge3" presStyleLbl="fgSibTrans2D1" presStyleIdx="2" presStyleCnt="3"/>
      <dgm:spPr/>
    </dgm:pt>
  </dgm:ptLst>
  <dgm:cxnLst>
    <dgm:cxn modelId="{821B48A4-754D-664B-918E-520B4600D134}" type="presOf" srcId="{AC8B8287-58F5-0E4F-8314-EBD845F3CFEE}" destId="{E27D7C94-47E0-3240-849A-ADF18859A59D}" srcOrd="0" destOrd="0" presId="urn:microsoft.com/office/officeart/2005/8/layout/cycle8"/>
    <dgm:cxn modelId="{922D8BA4-CF2E-2E47-A192-CA3D67953BDB}" srcId="{6D15CF39-D1A4-DE4C-87F2-DD47C3408E41}" destId="{AC8B8287-58F5-0E4F-8314-EBD845F3CFEE}" srcOrd="2" destOrd="0" parTransId="{6932640D-5A45-814A-B2D7-AA7598017DAA}" sibTransId="{BFD79038-8CA8-C344-9E2D-FD6912626882}"/>
    <dgm:cxn modelId="{93381BD7-0AB7-994E-AE29-CBACC89C1D77}" type="presOf" srcId="{AE83F6EC-B98E-E046-A73C-9F0852100025}" destId="{6D0A1652-91CE-8A4B-B21D-53A9418B1DD3}" srcOrd="0" destOrd="0" presId="urn:microsoft.com/office/officeart/2005/8/layout/cycle8"/>
    <dgm:cxn modelId="{4D3536BA-5F5B-CB48-AA21-39CFC65777BE}" type="presOf" srcId="{6D15CF39-D1A4-DE4C-87F2-DD47C3408E41}" destId="{EE5BFBE2-3759-424F-A3FD-EBF218F5AAF0}" srcOrd="0" destOrd="0" presId="urn:microsoft.com/office/officeart/2005/8/layout/cycle8"/>
    <dgm:cxn modelId="{6130A46C-127E-D14C-8B1C-E49B8270DDC0}" srcId="{6D15CF39-D1A4-DE4C-87F2-DD47C3408E41}" destId="{AE83F6EC-B98E-E046-A73C-9F0852100025}" srcOrd="1" destOrd="0" parTransId="{6DDD4C60-B647-3343-8EE2-1AE142EB34F5}" sibTransId="{1B9F6BE8-C217-434B-A323-BF18204B9645}"/>
    <dgm:cxn modelId="{6C825BCA-E2A4-3D4D-A6DB-F60779D236B1}" srcId="{6D15CF39-D1A4-DE4C-87F2-DD47C3408E41}" destId="{3A730A96-B375-C341-97FC-E6A5494A89C8}" srcOrd="0" destOrd="0" parTransId="{79E35F5C-B65E-4042-A28D-0C0814C607AD}" sibTransId="{B059DEE7-8D04-2B43-BDC0-B0079D6FD64F}"/>
    <dgm:cxn modelId="{6F645ACD-F4A4-344F-9489-1FADE29CADBA}" type="presOf" srcId="{AE83F6EC-B98E-E046-A73C-9F0852100025}" destId="{E3AD89E1-912C-4845-8A3D-AD0D0E62FE7C}" srcOrd="1" destOrd="0" presId="urn:microsoft.com/office/officeart/2005/8/layout/cycle8"/>
    <dgm:cxn modelId="{0C63761A-77B2-5B49-BB94-2FDC4540588C}" type="presOf" srcId="{3A730A96-B375-C341-97FC-E6A5494A89C8}" destId="{06D3458F-3717-9F4C-9005-16ACAD24FA4B}" srcOrd="1" destOrd="0" presId="urn:microsoft.com/office/officeart/2005/8/layout/cycle8"/>
    <dgm:cxn modelId="{3BA30430-287D-AF4B-AACD-3D0F7A20CCEE}" type="presOf" srcId="{3A730A96-B375-C341-97FC-E6A5494A89C8}" destId="{AB00B2A4-5E7A-1848-83B8-05A357CFF61E}" srcOrd="0" destOrd="0" presId="urn:microsoft.com/office/officeart/2005/8/layout/cycle8"/>
    <dgm:cxn modelId="{B544185B-5F65-014B-AD29-16DC1B82ADC4}" type="presOf" srcId="{AC8B8287-58F5-0E4F-8314-EBD845F3CFEE}" destId="{89E24EEA-CAE2-D547-B3DB-3844738F30ED}" srcOrd="1" destOrd="0" presId="urn:microsoft.com/office/officeart/2005/8/layout/cycle8"/>
    <dgm:cxn modelId="{2A5AB9E6-4885-7A42-AC32-95FA7683FDA5}" type="presParOf" srcId="{EE5BFBE2-3759-424F-A3FD-EBF218F5AAF0}" destId="{AB00B2A4-5E7A-1848-83B8-05A357CFF61E}" srcOrd="0" destOrd="0" presId="urn:microsoft.com/office/officeart/2005/8/layout/cycle8"/>
    <dgm:cxn modelId="{58748910-C7BC-A946-8AAC-841CE495D681}" type="presParOf" srcId="{EE5BFBE2-3759-424F-A3FD-EBF218F5AAF0}" destId="{53A641A7-9361-C54C-91E1-A270FC70C7EC}" srcOrd="1" destOrd="0" presId="urn:microsoft.com/office/officeart/2005/8/layout/cycle8"/>
    <dgm:cxn modelId="{731F76B1-D1DD-DC45-83DF-45AE6C59A7B3}" type="presParOf" srcId="{EE5BFBE2-3759-424F-A3FD-EBF218F5AAF0}" destId="{154481AA-2863-0A4E-865E-0E9BF7A507DC}" srcOrd="2" destOrd="0" presId="urn:microsoft.com/office/officeart/2005/8/layout/cycle8"/>
    <dgm:cxn modelId="{E686DE2A-881B-F84E-B77E-7669B1AAFEC8}" type="presParOf" srcId="{EE5BFBE2-3759-424F-A3FD-EBF218F5AAF0}" destId="{06D3458F-3717-9F4C-9005-16ACAD24FA4B}" srcOrd="3" destOrd="0" presId="urn:microsoft.com/office/officeart/2005/8/layout/cycle8"/>
    <dgm:cxn modelId="{2A054124-ABAB-1E4E-BE8F-8AB92456F2F4}" type="presParOf" srcId="{EE5BFBE2-3759-424F-A3FD-EBF218F5AAF0}" destId="{6D0A1652-91CE-8A4B-B21D-53A9418B1DD3}" srcOrd="4" destOrd="0" presId="urn:microsoft.com/office/officeart/2005/8/layout/cycle8"/>
    <dgm:cxn modelId="{A3E0B9FB-699A-C44B-915C-AE06299FD5B2}" type="presParOf" srcId="{EE5BFBE2-3759-424F-A3FD-EBF218F5AAF0}" destId="{5DEAB9F4-5DCB-044E-B913-F8D4ADDB707D}" srcOrd="5" destOrd="0" presId="urn:microsoft.com/office/officeart/2005/8/layout/cycle8"/>
    <dgm:cxn modelId="{59EB6502-5693-4344-94CF-B59AF98E32FB}" type="presParOf" srcId="{EE5BFBE2-3759-424F-A3FD-EBF218F5AAF0}" destId="{1C51D8B7-4992-594E-BD39-3F86C276AD08}" srcOrd="6" destOrd="0" presId="urn:microsoft.com/office/officeart/2005/8/layout/cycle8"/>
    <dgm:cxn modelId="{3BF26117-0C5C-E045-9524-027C6B86080A}" type="presParOf" srcId="{EE5BFBE2-3759-424F-A3FD-EBF218F5AAF0}" destId="{E3AD89E1-912C-4845-8A3D-AD0D0E62FE7C}" srcOrd="7" destOrd="0" presId="urn:microsoft.com/office/officeart/2005/8/layout/cycle8"/>
    <dgm:cxn modelId="{C7E8B970-4D54-4146-BC31-F0F7E4571628}" type="presParOf" srcId="{EE5BFBE2-3759-424F-A3FD-EBF218F5AAF0}" destId="{E27D7C94-47E0-3240-849A-ADF18859A59D}" srcOrd="8" destOrd="0" presId="urn:microsoft.com/office/officeart/2005/8/layout/cycle8"/>
    <dgm:cxn modelId="{F24608D6-8AB6-4446-98B7-26C9FC13FC73}" type="presParOf" srcId="{EE5BFBE2-3759-424F-A3FD-EBF218F5AAF0}" destId="{2A851AF1-21F9-3F4C-8E99-FA5110194757}" srcOrd="9" destOrd="0" presId="urn:microsoft.com/office/officeart/2005/8/layout/cycle8"/>
    <dgm:cxn modelId="{1D42DF89-0DE7-6A47-BCD7-49DFE3673487}" type="presParOf" srcId="{EE5BFBE2-3759-424F-A3FD-EBF218F5AAF0}" destId="{3D088C2B-B9EA-D245-803D-B6F0D2AD2497}" srcOrd="10" destOrd="0" presId="urn:microsoft.com/office/officeart/2005/8/layout/cycle8"/>
    <dgm:cxn modelId="{90BB2B36-26C0-534E-B28F-FF7A40013373}" type="presParOf" srcId="{EE5BFBE2-3759-424F-A3FD-EBF218F5AAF0}" destId="{89E24EEA-CAE2-D547-B3DB-3844738F30ED}" srcOrd="11" destOrd="0" presId="urn:microsoft.com/office/officeart/2005/8/layout/cycle8"/>
    <dgm:cxn modelId="{04FFE898-C71B-394B-BADC-07D472690D10}" type="presParOf" srcId="{EE5BFBE2-3759-424F-A3FD-EBF218F5AAF0}" destId="{2E7336A7-CE5A-7746-AAC2-839BE90E7FBB}" srcOrd="12" destOrd="0" presId="urn:microsoft.com/office/officeart/2005/8/layout/cycle8"/>
    <dgm:cxn modelId="{00A44789-CDB0-8E4F-AF1C-168A8C01688E}" type="presParOf" srcId="{EE5BFBE2-3759-424F-A3FD-EBF218F5AAF0}" destId="{2F537FC7-B6F9-6D40-A5A8-FCBF3A766DEA}" srcOrd="13" destOrd="0" presId="urn:microsoft.com/office/officeart/2005/8/layout/cycle8"/>
    <dgm:cxn modelId="{5FDE5AB6-8F93-C148-859D-3D052D198578}" type="presParOf" srcId="{EE5BFBE2-3759-424F-A3FD-EBF218F5AAF0}" destId="{DCF6B653-8E5D-064E-B6CA-9684B924DFCB}" srcOrd="1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DDFB26-45C9-A043-9324-A730A02359B4}"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B6E93F2B-C9FB-C446-9463-B8604FCC78FF}">
      <dgm:prSet phldrT="[Text]"/>
      <dgm:spPr/>
      <dgm:t>
        <a:bodyPr/>
        <a:lstStyle/>
        <a:p>
          <a:r>
            <a:rPr lang="en-US" dirty="0" smtClean="0">
              <a:solidFill>
                <a:schemeClr val="tx1"/>
              </a:solidFill>
            </a:rPr>
            <a:t>Strengths</a:t>
          </a:r>
          <a:endParaRPr lang="en-US" dirty="0">
            <a:solidFill>
              <a:schemeClr val="tx1"/>
            </a:solidFill>
          </a:endParaRPr>
        </a:p>
      </dgm:t>
    </dgm:pt>
    <dgm:pt modelId="{C614A5C7-2B6F-B948-9932-801A37980D3D}" type="parTrans" cxnId="{E91CAD8B-1B5F-3142-A3DD-D8421EC08878}">
      <dgm:prSet/>
      <dgm:spPr/>
      <dgm:t>
        <a:bodyPr/>
        <a:lstStyle/>
        <a:p>
          <a:endParaRPr lang="en-US"/>
        </a:p>
      </dgm:t>
    </dgm:pt>
    <dgm:pt modelId="{2213170D-31E4-094A-85B0-41FBCB514F92}" type="sibTrans" cxnId="{E91CAD8B-1B5F-3142-A3DD-D8421EC08878}">
      <dgm:prSet/>
      <dgm:spPr/>
      <dgm:t>
        <a:bodyPr/>
        <a:lstStyle/>
        <a:p>
          <a:endParaRPr lang="en-US"/>
        </a:p>
      </dgm:t>
    </dgm:pt>
    <dgm:pt modelId="{DD68E4B4-F0CC-8F49-9837-14B7EFEAE2C3}">
      <dgm:prSet phldrT="[Text]"/>
      <dgm:spPr/>
      <dgm:t>
        <a:bodyPr/>
        <a:lstStyle/>
        <a:p>
          <a:r>
            <a:rPr lang="en-US" dirty="0" smtClean="0"/>
            <a:t>Writing</a:t>
          </a:r>
          <a:endParaRPr lang="en-US" dirty="0"/>
        </a:p>
      </dgm:t>
    </dgm:pt>
    <dgm:pt modelId="{8E2600A7-9986-F94C-8777-5D98B6AF3772}" type="parTrans" cxnId="{51BF4C50-A9A8-7F43-B48C-BF2A58F96819}">
      <dgm:prSet/>
      <dgm:spPr/>
      <dgm:t>
        <a:bodyPr/>
        <a:lstStyle/>
        <a:p>
          <a:endParaRPr lang="en-US"/>
        </a:p>
      </dgm:t>
    </dgm:pt>
    <dgm:pt modelId="{5F6512C2-1564-B34C-BDBE-6DD16BD23D3C}" type="sibTrans" cxnId="{51BF4C50-A9A8-7F43-B48C-BF2A58F96819}">
      <dgm:prSet/>
      <dgm:spPr/>
      <dgm:t>
        <a:bodyPr/>
        <a:lstStyle/>
        <a:p>
          <a:endParaRPr lang="en-US"/>
        </a:p>
      </dgm:t>
    </dgm:pt>
    <dgm:pt modelId="{922BAE64-6BE1-E04E-9D40-413FEE505719}">
      <dgm:prSet phldrT="[Text]"/>
      <dgm:spPr/>
      <dgm:t>
        <a:bodyPr/>
        <a:lstStyle/>
        <a:p>
          <a:r>
            <a:rPr lang="en-US" dirty="0" smtClean="0"/>
            <a:t>Analyzing other Works</a:t>
          </a:r>
          <a:endParaRPr lang="en-US" dirty="0"/>
        </a:p>
      </dgm:t>
    </dgm:pt>
    <dgm:pt modelId="{407A8446-5DA2-DE48-A46B-C208B73B950F}" type="parTrans" cxnId="{C054F1D3-2FD2-AE4D-9D25-AC9211624561}">
      <dgm:prSet/>
      <dgm:spPr/>
      <dgm:t>
        <a:bodyPr/>
        <a:lstStyle/>
        <a:p>
          <a:endParaRPr lang="en-US"/>
        </a:p>
      </dgm:t>
    </dgm:pt>
    <dgm:pt modelId="{E8352907-886F-D747-827A-5A7D65F0053F}" type="sibTrans" cxnId="{C054F1D3-2FD2-AE4D-9D25-AC9211624561}">
      <dgm:prSet/>
      <dgm:spPr/>
      <dgm:t>
        <a:bodyPr/>
        <a:lstStyle/>
        <a:p>
          <a:endParaRPr lang="en-US"/>
        </a:p>
      </dgm:t>
    </dgm:pt>
    <dgm:pt modelId="{02AD822F-31AE-834E-B96C-7E943076B1F5}">
      <dgm:prSet phldrT="[Text]"/>
      <dgm:spPr/>
      <dgm:t>
        <a:bodyPr/>
        <a:lstStyle/>
        <a:p>
          <a:r>
            <a:rPr lang="en-US" dirty="0" smtClean="0">
              <a:solidFill>
                <a:schemeClr val="tx1"/>
              </a:solidFill>
            </a:rPr>
            <a:t>Weaknesses</a:t>
          </a:r>
          <a:endParaRPr lang="en-US" dirty="0">
            <a:solidFill>
              <a:schemeClr val="tx1"/>
            </a:solidFill>
          </a:endParaRPr>
        </a:p>
      </dgm:t>
    </dgm:pt>
    <dgm:pt modelId="{D1062267-CF14-7141-9D6A-ED12B8197A66}" type="parTrans" cxnId="{D84BBA39-E747-0442-90A7-60F8610208B5}">
      <dgm:prSet/>
      <dgm:spPr/>
      <dgm:t>
        <a:bodyPr/>
        <a:lstStyle/>
        <a:p>
          <a:endParaRPr lang="en-US"/>
        </a:p>
      </dgm:t>
    </dgm:pt>
    <dgm:pt modelId="{6481FD71-E08D-894E-9731-70061764A442}" type="sibTrans" cxnId="{D84BBA39-E747-0442-90A7-60F8610208B5}">
      <dgm:prSet/>
      <dgm:spPr/>
      <dgm:t>
        <a:bodyPr/>
        <a:lstStyle/>
        <a:p>
          <a:endParaRPr lang="en-US"/>
        </a:p>
      </dgm:t>
    </dgm:pt>
    <dgm:pt modelId="{0C960B44-F26A-2C45-9495-96AA2267F6D3}">
      <dgm:prSet phldrT="[Text]"/>
      <dgm:spPr/>
      <dgm:t>
        <a:bodyPr/>
        <a:lstStyle/>
        <a:p>
          <a:r>
            <a:rPr lang="en-US" dirty="0" smtClean="0"/>
            <a:t>Helping Others</a:t>
          </a:r>
          <a:endParaRPr lang="en-US" dirty="0"/>
        </a:p>
      </dgm:t>
    </dgm:pt>
    <dgm:pt modelId="{B757FD54-79FE-FB48-9929-7BCBFB5B10C4}" type="parTrans" cxnId="{344ABFE5-26E3-1A4E-9AEE-CB8C9024C848}">
      <dgm:prSet/>
      <dgm:spPr/>
      <dgm:t>
        <a:bodyPr/>
        <a:lstStyle/>
        <a:p>
          <a:endParaRPr lang="en-US"/>
        </a:p>
      </dgm:t>
    </dgm:pt>
    <dgm:pt modelId="{47260B8C-58C1-054B-8581-B1E2C5936956}" type="sibTrans" cxnId="{344ABFE5-26E3-1A4E-9AEE-CB8C9024C848}">
      <dgm:prSet/>
      <dgm:spPr/>
      <dgm:t>
        <a:bodyPr/>
        <a:lstStyle/>
        <a:p>
          <a:endParaRPr lang="en-US"/>
        </a:p>
      </dgm:t>
    </dgm:pt>
    <dgm:pt modelId="{BA8EDDC3-BDCD-AB40-84F6-12162B4B9D95}">
      <dgm:prSet phldrT="[Text]"/>
      <dgm:spPr/>
      <dgm:t>
        <a:bodyPr/>
        <a:lstStyle/>
        <a:p>
          <a:r>
            <a:rPr lang="en-US" dirty="0" smtClean="0"/>
            <a:t>Editing Peer Papers</a:t>
          </a:r>
          <a:endParaRPr lang="en-US" dirty="0"/>
        </a:p>
      </dgm:t>
    </dgm:pt>
    <dgm:pt modelId="{8B21E9BF-D923-E045-94FD-9346DBA2D96A}" type="parTrans" cxnId="{9F63AF02-66DB-E347-B753-9A8DAE723565}">
      <dgm:prSet/>
      <dgm:spPr/>
      <dgm:t>
        <a:bodyPr/>
        <a:lstStyle/>
        <a:p>
          <a:endParaRPr lang="en-US"/>
        </a:p>
      </dgm:t>
    </dgm:pt>
    <dgm:pt modelId="{846B0BC0-1CFE-044B-A92A-BD2294F3CF3E}" type="sibTrans" cxnId="{9F63AF02-66DB-E347-B753-9A8DAE723565}">
      <dgm:prSet/>
      <dgm:spPr/>
      <dgm:t>
        <a:bodyPr/>
        <a:lstStyle/>
        <a:p>
          <a:endParaRPr lang="en-US"/>
        </a:p>
      </dgm:t>
    </dgm:pt>
    <dgm:pt modelId="{4902D4A7-CDD6-5F4B-999D-135C5450BAB2}" type="pres">
      <dgm:prSet presAssocID="{98DDFB26-45C9-A043-9324-A730A02359B4}" presName="diagram" presStyleCnt="0">
        <dgm:presLayoutVars>
          <dgm:chPref val="1"/>
          <dgm:dir/>
          <dgm:animOne val="branch"/>
          <dgm:animLvl val="lvl"/>
          <dgm:resizeHandles/>
        </dgm:presLayoutVars>
      </dgm:prSet>
      <dgm:spPr/>
      <dgm:t>
        <a:bodyPr/>
        <a:lstStyle/>
        <a:p>
          <a:endParaRPr lang="en-US"/>
        </a:p>
      </dgm:t>
    </dgm:pt>
    <dgm:pt modelId="{07FBB4AA-F562-AD48-BB31-3A925A411111}" type="pres">
      <dgm:prSet presAssocID="{B6E93F2B-C9FB-C446-9463-B8604FCC78FF}" presName="root" presStyleCnt="0"/>
      <dgm:spPr/>
    </dgm:pt>
    <dgm:pt modelId="{0D4FC3AC-1D5B-CD46-8573-7EEEEAED29C2}" type="pres">
      <dgm:prSet presAssocID="{B6E93F2B-C9FB-C446-9463-B8604FCC78FF}" presName="rootComposite" presStyleCnt="0"/>
      <dgm:spPr/>
    </dgm:pt>
    <dgm:pt modelId="{0D7B8C6F-DBAE-5241-9E6A-26521E51613B}" type="pres">
      <dgm:prSet presAssocID="{B6E93F2B-C9FB-C446-9463-B8604FCC78FF}" presName="rootText" presStyleLbl="node1" presStyleIdx="0" presStyleCnt="2"/>
      <dgm:spPr/>
      <dgm:t>
        <a:bodyPr/>
        <a:lstStyle/>
        <a:p>
          <a:endParaRPr lang="en-US"/>
        </a:p>
      </dgm:t>
    </dgm:pt>
    <dgm:pt modelId="{66B1A5B5-5145-D845-8FCA-868CD0CA2951}" type="pres">
      <dgm:prSet presAssocID="{B6E93F2B-C9FB-C446-9463-B8604FCC78FF}" presName="rootConnector" presStyleLbl="node1" presStyleIdx="0" presStyleCnt="2"/>
      <dgm:spPr/>
      <dgm:t>
        <a:bodyPr/>
        <a:lstStyle/>
        <a:p>
          <a:endParaRPr lang="en-US"/>
        </a:p>
      </dgm:t>
    </dgm:pt>
    <dgm:pt modelId="{5434117A-DDFA-3540-B83B-BB506E52E4B7}" type="pres">
      <dgm:prSet presAssocID="{B6E93F2B-C9FB-C446-9463-B8604FCC78FF}" presName="childShape" presStyleCnt="0"/>
      <dgm:spPr/>
    </dgm:pt>
    <dgm:pt modelId="{939B0FBB-2D6B-1443-9AE0-2AB2241E6F50}" type="pres">
      <dgm:prSet presAssocID="{8E2600A7-9986-F94C-8777-5D98B6AF3772}" presName="Name13" presStyleLbl="parChTrans1D2" presStyleIdx="0" presStyleCnt="4"/>
      <dgm:spPr/>
      <dgm:t>
        <a:bodyPr/>
        <a:lstStyle/>
        <a:p>
          <a:endParaRPr lang="en-US"/>
        </a:p>
      </dgm:t>
    </dgm:pt>
    <dgm:pt modelId="{F57CEBF9-0C97-3147-A8BF-766CA9632263}" type="pres">
      <dgm:prSet presAssocID="{DD68E4B4-F0CC-8F49-9837-14B7EFEAE2C3}" presName="childText" presStyleLbl="bgAcc1" presStyleIdx="0" presStyleCnt="4">
        <dgm:presLayoutVars>
          <dgm:bulletEnabled val="1"/>
        </dgm:presLayoutVars>
      </dgm:prSet>
      <dgm:spPr/>
      <dgm:t>
        <a:bodyPr/>
        <a:lstStyle/>
        <a:p>
          <a:endParaRPr lang="en-US"/>
        </a:p>
      </dgm:t>
    </dgm:pt>
    <dgm:pt modelId="{AD7ED1D2-09F4-8B4E-AF10-8ED7DB361F88}" type="pres">
      <dgm:prSet presAssocID="{407A8446-5DA2-DE48-A46B-C208B73B950F}" presName="Name13" presStyleLbl="parChTrans1D2" presStyleIdx="1" presStyleCnt="4"/>
      <dgm:spPr/>
      <dgm:t>
        <a:bodyPr/>
        <a:lstStyle/>
        <a:p>
          <a:endParaRPr lang="en-US"/>
        </a:p>
      </dgm:t>
    </dgm:pt>
    <dgm:pt modelId="{43559218-1AF7-A147-AA52-C5B24C2843A7}" type="pres">
      <dgm:prSet presAssocID="{922BAE64-6BE1-E04E-9D40-413FEE505719}" presName="childText" presStyleLbl="bgAcc1" presStyleIdx="1" presStyleCnt="4">
        <dgm:presLayoutVars>
          <dgm:bulletEnabled val="1"/>
        </dgm:presLayoutVars>
      </dgm:prSet>
      <dgm:spPr/>
      <dgm:t>
        <a:bodyPr/>
        <a:lstStyle/>
        <a:p>
          <a:endParaRPr lang="en-US"/>
        </a:p>
      </dgm:t>
    </dgm:pt>
    <dgm:pt modelId="{63B3731B-6C76-8F4D-AD82-7C5BF4A6A6ED}" type="pres">
      <dgm:prSet presAssocID="{02AD822F-31AE-834E-B96C-7E943076B1F5}" presName="root" presStyleCnt="0"/>
      <dgm:spPr/>
    </dgm:pt>
    <dgm:pt modelId="{8C7C07A3-46EC-954D-A119-F63AF0B83B49}" type="pres">
      <dgm:prSet presAssocID="{02AD822F-31AE-834E-B96C-7E943076B1F5}" presName="rootComposite" presStyleCnt="0"/>
      <dgm:spPr/>
    </dgm:pt>
    <dgm:pt modelId="{CBBF260F-E0CB-8C40-9069-0526845121CB}" type="pres">
      <dgm:prSet presAssocID="{02AD822F-31AE-834E-B96C-7E943076B1F5}" presName="rootText" presStyleLbl="node1" presStyleIdx="1" presStyleCnt="2"/>
      <dgm:spPr/>
      <dgm:t>
        <a:bodyPr/>
        <a:lstStyle/>
        <a:p>
          <a:endParaRPr lang="en-US"/>
        </a:p>
      </dgm:t>
    </dgm:pt>
    <dgm:pt modelId="{1F23CBD3-B76C-314F-A60E-E69C062C0ABA}" type="pres">
      <dgm:prSet presAssocID="{02AD822F-31AE-834E-B96C-7E943076B1F5}" presName="rootConnector" presStyleLbl="node1" presStyleIdx="1" presStyleCnt="2"/>
      <dgm:spPr/>
      <dgm:t>
        <a:bodyPr/>
        <a:lstStyle/>
        <a:p>
          <a:endParaRPr lang="en-US"/>
        </a:p>
      </dgm:t>
    </dgm:pt>
    <dgm:pt modelId="{D1F6F3FB-E66E-F343-8DAF-BD8711FC80F0}" type="pres">
      <dgm:prSet presAssocID="{02AD822F-31AE-834E-B96C-7E943076B1F5}" presName="childShape" presStyleCnt="0"/>
      <dgm:spPr/>
    </dgm:pt>
    <dgm:pt modelId="{F220FBE3-5D04-E94C-9662-BCAC842DA983}" type="pres">
      <dgm:prSet presAssocID="{B757FD54-79FE-FB48-9929-7BCBFB5B10C4}" presName="Name13" presStyleLbl="parChTrans1D2" presStyleIdx="2" presStyleCnt="4"/>
      <dgm:spPr/>
      <dgm:t>
        <a:bodyPr/>
        <a:lstStyle/>
        <a:p>
          <a:endParaRPr lang="en-US"/>
        </a:p>
      </dgm:t>
    </dgm:pt>
    <dgm:pt modelId="{F48429DE-D2FA-A14D-9310-CEC8684469AE}" type="pres">
      <dgm:prSet presAssocID="{0C960B44-F26A-2C45-9495-96AA2267F6D3}" presName="childText" presStyleLbl="bgAcc1" presStyleIdx="2" presStyleCnt="4">
        <dgm:presLayoutVars>
          <dgm:bulletEnabled val="1"/>
        </dgm:presLayoutVars>
      </dgm:prSet>
      <dgm:spPr/>
      <dgm:t>
        <a:bodyPr/>
        <a:lstStyle/>
        <a:p>
          <a:endParaRPr lang="en-US"/>
        </a:p>
      </dgm:t>
    </dgm:pt>
    <dgm:pt modelId="{B4B63AA0-0688-F649-8ACA-373B2F79FC74}" type="pres">
      <dgm:prSet presAssocID="{8B21E9BF-D923-E045-94FD-9346DBA2D96A}" presName="Name13" presStyleLbl="parChTrans1D2" presStyleIdx="3" presStyleCnt="4"/>
      <dgm:spPr/>
      <dgm:t>
        <a:bodyPr/>
        <a:lstStyle/>
        <a:p>
          <a:endParaRPr lang="en-US"/>
        </a:p>
      </dgm:t>
    </dgm:pt>
    <dgm:pt modelId="{9C4EEEF3-EE30-394B-A0CF-C9C4AEBE8F3D}" type="pres">
      <dgm:prSet presAssocID="{BA8EDDC3-BDCD-AB40-84F6-12162B4B9D95}" presName="childText" presStyleLbl="bgAcc1" presStyleIdx="3" presStyleCnt="4">
        <dgm:presLayoutVars>
          <dgm:bulletEnabled val="1"/>
        </dgm:presLayoutVars>
      </dgm:prSet>
      <dgm:spPr/>
      <dgm:t>
        <a:bodyPr/>
        <a:lstStyle/>
        <a:p>
          <a:endParaRPr lang="en-US"/>
        </a:p>
      </dgm:t>
    </dgm:pt>
  </dgm:ptLst>
  <dgm:cxnLst>
    <dgm:cxn modelId="{D84BBA39-E747-0442-90A7-60F8610208B5}" srcId="{98DDFB26-45C9-A043-9324-A730A02359B4}" destId="{02AD822F-31AE-834E-B96C-7E943076B1F5}" srcOrd="1" destOrd="0" parTransId="{D1062267-CF14-7141-9D6A-ED12B8197A66}" sibTransId="{6481FD71-E08D-894E-9731-70061764A442}"/>
    <dgm:cxn modelId="{E91CAD8B-1B5F-3142-A3DD-D8421EC08878}" srcId="{98DDFB26-45C9-A043-9324-A730A02359B4}" destId="{B6E93F2B-C9FB-C446-9463-B8604FCC78FF}" srcOrd="0" destOrd="0" parTransId="{C614A5C7-2B6F-B948-9932-801A37980D3D}" sibTransId="{2213170D-31E4-094A-85B0-41FBCB514F92}"/>
    <dgm:cxn modelId="{0AFA75BC-3481-CF40-BFD4-D240742089B3}" type="presOf" srcId="{0C960B44-F26A-2C45-9495-96AA2267F6D3}" destId="{F48429DE-D2FA-A14D-9310-CEC8684469AE}" srcOrd="0" destOrd="0" presId="urn:microsoft.com/office/officeart/2005/8/layout/hierarchy3"/>
    <dgm:cxn modelId="{725C6A5B-A8B7-3F4A-87A2-6E4D2227FF00}" type="presOf" srcId="{BA8EDDC3-BDCD-AB40-84F6-12162B4B9D95}" destId="{9C4EEEF3-EE30-394B-A0CF-C9C4AEBE8F3D}" srcOrd="0" destOrd="0" presId="urn:microsoft.com/office/officeart/2005/8/layout/hierarchy3"/>
    <dgm:cxn modelId="{6B389317-4FDE-2146-A503-3AA544DC30E7}" type="presOf" srcId="{B6E93F2B-C9FB-C446-9463-B8604FCC78FF}" destId="{66B1A5B5-5145-D845-8FCA-868CD0CA2951}" srcOrd="1" destOrd="0" presId="urn:microsoft.com/office/officeart/2005/8/layout/hierarchy3"/>
    <dgm:cxn modelId="{51B550B7-2028-694B-951B-ABD50458D070}" type="presOf" srcId="{8E2600A7-9986-F94C-8777-5D98B6AF3772}" destId="{939B0FBB-2D6B-1443-9AE0-2AB2241E6F50}" srcOrd="0" destOrd="0" presId="urn:microsoft.com/office/officeart/2005/8/layout/hierarchy3"/>
    <dgm:cxn modelId="{D896261F-84B7-F745-B2EE-22DD850F52C9}" type="presOf" srcId="{02AD822F-31AE-834E-B96C-7E943076B1F5}" destId="{1F23CBD3-B76C-314F-A60E-E69C062C0ABA}" srcOrd="1" destOrd="0" presId="urn:microsoft.com/office/officeart/2005/8/layout/hierarchy3"/>
    <dgm:cxn modelId="{51BF4C50-A9A8-7F43-B48C-BF2A58F96819}" srcId="{B6E93F2B-C9FB-C446-9463-B8604FCC78FF}" destId="{DD68E4B4-F0CC-8F49-9837-14B7EFEAE2C3}" srcOrd="0" destOrd="0" parTransId="{8E2600A7-9986-F94C-8777-5D98B6AF3772}" sibTransId="{5F6512C2-1564-B34C-BDBE-6DD16BD23D3C}"/>
    <dgm:cxn modelId="{8056EB18-909F-BB4D-9E26-EC8738FB758F}" type="presOf" srcId="{DD68E4B4-F0CC-8F49-9837-14B7EFEAE2C3}" destId="{F57CEBF9-0C97-3147-A8BF-766CA9632263}" srcOrd="0" destOrd="0" presId="urn:microsoft.com/office/officeart/2005/8/layout/hierarchy3"/>
    <dgm:cxn modelId="{6B5A4125-A8FA-0449-8225-AD305EF63E52}" type="presOf" srcId="{B757FD54-79FE-FB48-9929-7BCBFB5B10C4}" destId="{F220FBE3-5D04-E94C-9662-BCAC842DA983}" srcOrd="0" destOrd="0" presId="urn:microsoft.com/office/officeart/2005/8/layout/hierarchy3"/>
    <dgm:cxn modelId="{A154B125-8226-E74E-B246-46A599B05385}" type="presOf" srcId="{98DDFB26-45C9-A043-9324-A730A02359B4}" destId="{4902D4A7-CDD6-5F4B-999D-135C5450BAB2}" srcOrd="0" destOrd="0" presId="urn:microsoft.com/office/officeart/2005/8/layout/hierarchy3"/>
    <dgm:cxn modelId="{C054F1D3-2FD2-AE4D-9D25-AC9211624561}" srcId="{B6E93F2B-C9FB-C446-9463-B8604FCC78FF}" destId="{922BAE64-6BE1-E04E-9D40-413FEE505719}" srcOrd="1" destOrd="0" parTransId="{407A8446-5DA2-DE48-A46B-C208B73B950F}" sibTransId="{E8352907-886F-D747-827A-5A7D65F0053F}"/>
    <dgm:cxn modelId="{19BC2654-0C12-C34B-A910-82CF392F9B07}" type="presOf" srcId="{02AD822F-31AE-834E-B96C-7E943076B1F5}" destId="{CBBF260F-E0CB-8C40-9069-0526845121CB}" srcOrd="0" destOrd="0" presId="urn:microsoft.com/office/officeart/2005/8/layout/hierarchy3"/>
    <dgm:cxn modelId="{DA75F743-7117-3447-8358-F7C4165A7770}" type="presOf" srcId="{922BAE64-6BE1-E04E-9D40-413FEE505719}" destId="{43559218-1AF7-A147-AA52-C5B24C2843A7}" srcOrd="0" destOrd="0" presId="urn:microsoft.com/office/officeart/2005/8/layout/hierarchy3"/>
    <dgm:cxn modelId="{9F63AF02-66DB-E347-B753-9A8DAE723565}" srcId="{02AD822F-31AE-834E-B96C-7E943076B1F5}" destId="{BA8EDDC3-BDCD-AB40-84F6-12162B4B9D95}" srcOrd="1" destOrd="0" parTransId="{8B21E9BF-D923-E045-94FD-9346DBA2D96A}" sibTransId="{846B0BC0-1CFE-044B-A92A-BD2294F3CF3E}"/>
    <dgm:cxn modelId="{2F0DDA0F-0598-A646-9A95-44F59C65C3C5}" type="presOf" srcId="{B6E93F2B-C9FB-C446-9463-B8604FCC78FF}" destId="{0D7B8C6F-DBAE-5241-9E6A-26521E51613B}" srcOrd="0" destOrd="0" presId="urn:microsoft.com/office/officeart/2005/8/layout/hierarchy3"/>
    <dgm:cxn modelId="{353CAD15-21CF-5147-9CA1-93EEAAB26E40}" type="presOf" srcId="{8B21E9BF-D923-E045-94FD-9346DBA2D96A}" destId="{B4B63AA0-0688-F649-8ACA-373B2F79FC74}" srcOrd="0" destOrd="0" presId="urn:microsoft.com/office/officeart/2005/8/layout/hierarchy3"/>
    <dgm:cxn modelId="{344ABFE5-26E3-1A4E-9AEE-CB8C9024C848}" srcId="{02AD822F-31AE-834E-B96C-7E943076B1F5}" destId="{0C960B44-F26A-2C45-9495-96AA2267F6D3}" srcOrd="0" destOrd="0" parTransId="{B757FD54-79FE-FB48-9929-7BCBFB5B10C4}" sibTransId="{47260B8C-58C1-054B-8581-B1E2C5936956}"/>
    <dgm:cxn modelId="{9DBD96D6-B61C-DA45-9A4E-7BADC655A399}" type="presOf" srcId="{407A8446-5DA2-DE48-A46B-C208B73B950F}" destId="{AD7ED1D2-09F4-8B4E-AF10-8ED7DB361F88}" srcOrd="0" destOrd="0" presId="urn:microsoft.com/office/officeart/2005/8/layout/hierarchy3"/>
    <dgm:cxn modelId="{FFDB167E-5B86-FE41-B745-95AF6AC010FB}" type="presParOf" srcId="{4902D4A7-CDD6-5F4B-999D-135C5450BAB2}" destId="{07FBB4AA-F562-AD48-BB31-3A925A411111}" srcOrd="0" destOrd="0" presId="urn:microsoft.com/office/officeart/2005/8/layout/hierarchy3"/>
    <dgm:cxn modelId="{82F00C51-4F44-4C42-ACF2-E616CF991CA3}" type="presParOf" srcId="{07FBB4AA-F562-AD48-BB31-3A925A411111}" destId="{0D4FC3AC-1D5B-CD46-8573-7EEEEAED29C2}" srcOrd="0" destOrd="0" presId="urn:microsoft.com/office/officeart/2005/8/layout/hierarchy3"/>
    <dgm:cxn modelId="{05D68044-FB2C-0C40-8A56-B97827C179F5}" type="presParOf" srcId="{0D4FC3AC-1D5B-CD46-8573-7EEEEAED29C2}" destId="{0D7B8C6F-DBAE-5241-9E6A-26521E51613B}" srcOrd="0" destOrd="0" presId="urn:microsoft.com/office/officeart/2005/8/layout/hierarchy3"/>
    <dgm:cxn modelId="{DE62050B-D736-CE41-853E-7A91D1C9B9D3}" type="presParOf" srcId="{0D4FC3AC-1D5B-CD46-8573-7EEEEAED29C2}" destId="{66B1A5B5-5145-D845-8FCA-868CD0CA2951}" srcOrd="1" destOrd="0" presId="urn:microsoft.com/office/officeart/2005/8/layout/hierarchy3"/>
    <dgm:cxn modelId="{E481E996-F2C1-A54A-8E4C-A4608649F91A}" type="presParOf" srcId="{07FBB4AA-F562-AD48-BB31-3A925A411111}" destId="{5434117A-DDFA-3540-B83B-BB506E52E4B7}" srcOrd="1" destOrd="0" presId="urn:microsoft.com/office/officeart/2005/8/layout/hierarchy3"/>
    <dgm:cxn modelId="{3B59F6A7-FA84-5F41-9846-FB3FBF9C4F09}" type="presParOf" srcId="{5434117A-DDFA-3540-B83B-BB506E52E4B7}" destId="{939B0FBB-2D6B-1443-9AE0-2AB2241E6F50}" srcOrd="0" destOrd="0" presId="urn:microsoft.com/office/officeart/2005/8/layout/hierarchy3"/>
    <dgm:cxn modelId="{8300FE56-48F7-254E-B45E-E664ACDDC72D}" type="presParOf" srcId="{5434117A-DDFA-3540-B83B-BB506E52E4B7}" destId="{F57CEBF9-0C97-3147-A8BF-766CA9632263}" srcOrd="1" destOrd="0" presId="urn:microsoft.com/office/officeart/2005/8/layout/hierarchy3"/>
    <dgm:cxn modelId="{C23D5085-715F-8F4C-A016-9FAD3DEE5A15}" type="presParOf" srcId="{5434117A-DDFA-3540-B83B-BB506E52E4B7}" destId="{AD7ED1D2-09F4-8B4E-AF10-8ED7DB361F88}" srcOrd="2" destOrd="0" presId="urn:microsoft.com/office/officeart/2005/8/layout/hierarchy3"/>
    <dgm:cxn modelId="{E488E8F5-97BF-FC42-92FF-7171AD50363C}" type="presParOf" srcId="{5434117A-DDFA-3540-B83B-BB506E52E4B7}" destId="{43559218-1AF7-A147-AA52-C5B24C2843A7}" srcOrd="3" destOrd="0" presId="urn:microsoft.com/office/officeart/2005/8/layout/hierarchy3"/>
    <dgm:cxn modelId="{D118DFAE-99A9-C249-8FF4-12DC80B663AE}" type="presParOf" srcId="{4902D4A7-CDD6-5F4B-999D-135C5450BAB2}" destId="{63B3731B-6C76-8F4D-AD82-7C5BF4A6A6ED}" srcOrd="1" destOrd="0" presId="urn:microsoft.com/office/officeart/2005/8/layout/hierarchy3"/>
    <dgm:cxn modelId="{8725EF0E-75F4-7240-8DE6-382DE6672B57}" type="presParOf" srcId="{63B3731B-6C76-8F4D-AD82-7C5BF4A6A6ED}" destId="{8C7C07A3-46EC-954D-A119-F63AF0B83B49}" srcOrd="0" destOrd="0" presId="urn:microsoft.com/office/officeart/2005/8/layout/hierarchy3"/>
    <dgm:cxn modelId="{E66266B7-4ECB-FF4F-8AA4-023D5F94929E}" type="presParOf" srcId="{8C7C07A3-46EC-954D-A119-F63AF0B83B49}" destId="{CBBF260F-E0CB-8C40-9069-0526845121CB}" srcOrd="0" destOrd="0" presId="urn:microsoft.com/office/officeart/2005/8/layout/hierarchy3"/>
    <dgm:cxn modelId="{8E0BFBF0-455D-B44E-8EF6-1131F5ACF238}" type="presParOf" srcId="{8C7C07A3-46EC-954D-A119-F63AF0B83B49}" destId="{1F23CBD3-B76C-314F-A60E-E69C062C0ABA}" srcOrd="1" destOrd="0" presId="urn:microsoft.com/office/officeart/2005/8/layout/hierarchy3"/>
    <dgm:cxn modelId="{9C21FDF4-B242-354E-8F2B-C5933BF38722}" type="presParOf" srcId="{63B3731B-6C76-8F4D-AD82-7C5BF4A6A6ED}" destId="{D1F6F3FB-E66E-F343-8DAF-BD8711FC80F0}" srcOrd="1" destOrd="0" presId="urn:microsoft.com/office/officeart/2005/8/layout/hierarchy3"/>
    <dgm:cxn modelId="{51AFB206-091D-CE4F-95D4-B48FC958CFA5}" type="presParOf" srcId="{D1F6F3FB-E66E-F343-8DAF-BD8711FC80F0}" destId="{F220FBE3-5D04-E94C-9662-BCAC842DA983}" srcOrd="0" destOrd="0" presId="urn:microsoft.com/office/officeart/2005/8/layout/hierarchy3"/>
    <dgm:cxn modelId="{B24468F6-029D-B54A-8457-F282AAAB146C}" type="presParOf" srcId="{D1F6F3FB-E66E-F343-8DAF-BD8711FC80F0}" destId="{F48429DE-D2FA-A14D-9310-CEC8684469AE}" srcOrd="1" destOrd="0" presId="urn:microsoft.com/office/officeart/2005/8/layout/hierarchy3"/>
    <dgm:cxn modelId="{DD1D962B-6A0A-B64B-9770-4E4324732C29}" type="presParOf" srcId="{D1F6F3FB-E66E-F343-8DAF-BD8711FC80F0}" destId="{B4B63AA0-0688-F649-8ACA-373B2F79FC74}" srcOrd="2" destOrd="0" presId="urn:microsoft.com/office/officeart/2005/8/layout/hierarchy3"/>
    <dgm:cxn modelId="{D358960E-8C68-3449-8F74-A1D43C3317EE}" type="presParOf" srcId="{D1F6F3FB-E66E-F343-8DAF-BD8711FC80F0}" destId="{9C4EEEF3-EE30-394B-A0CF-C9C4AEBE8F3D}" srcOrd="3"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5787F-1679-3743-B8DA-ED636B7D90F0}">
      <dsp:nvSpPr>
        <dsp:cNvPr id="0" name=""/>
        <dsp:cNvSpPr/>
      </dsp:nvSpPr>
      <dsp:spPr>
        <a:xfrm>
          <a:off x="989077" y="1740219"/>
          <a:ext cx="1728001" cy="8640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Characterization</a:t>
          </a:r>
          <a:endParaRPr lang="en-US" sz="1400" kern="1200" dirty="0">
            <a:solidFill>
              <a:schemeClr val="tx1"/>
            </a:solidFill>
          </a:endParaRPr>
        </a:p>
      </dsp:txBody>
      <dsp:txXfrm>
        <a:off x="1014383" y="1765525"/>
        <a:ext cx="1677389" cy="813388"/>
      </dsp:txXfrm>
    </dsp:sp>
    <dsp:sp modelId="{03F4B14E-6667-534D-92A4-394F6A047397}">
      <dsp:nvSpPr>
        <dsp:cNvPr id="0" name=""/>
        <dsp:cNvSpPr/>
      </dsp:nvSpPr>
      <dsp:spPr>
        <a:xfrm rot="17945813">
          <a:off x="2351988" y="1535157"/>
          <a:ext cx="1421381" cy="32124"/>
        </a:xfrm>
        <a:custGeom>
          <a:avLst/>
          <a:gdLst/>
          <a:ahLst/>
          <a:cxnLst/>
          <a:rect l="0" t="0" r="0" b="0"/>
          <a:pathLst>
            <a:path>
              <a:moveTo>
                <a:pt x="0" y="16062"/>
              </a:moveTo>
              <a:lnTo>
                <a:pt x="1421381" y="1606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7144" y="1515684"/>
        <a:ext cx="71069" cy="71069"/>
      </dsp:txXfrm>
    </dsp:sp>
    <dsp:sp modelId="{CE6F6465-8E35-344F-A6D7-2F0B13107D98}">
      <dsp:nvSpPr>
        <dsp:cNvPr id="0" name=""/>
        <dsp:cNvSpPr/>
      </dsp:nvSpPr>
      <dsp:spPr>
        <a:xfrm>
          <a:off x="3408279" y="498218"/>
          <a:ext cx="1728001" cy="8640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Direct</a:t>
          </a:r>
          <a:endParaRPr lang="en-US" sz="1400" kern="1200" dirty="0">
            <a:solidFill>
              <a:schemeClr val="tx1"/>
            </a:solidFill>
          </a:endParaRPr>
        </a:p>
      </dsp:txBody>
      <dsp:txXfrm>
        <a:off x="3433585" y="523524"/>
        <a:ext cx="1677389" cy="813388"/>
      </dsp:txXfrm>
    </dsp:sp>
    <dsp:sp modelId="{103AAEAA-5AB4-0041-9047-FD3BDB63E6BF}">
      <dsp:nvSpPr>
        <dsp:cNvPr id="0" name=""/>
        <dsp:cNvSpPr/>
      </dsp:nvSpPr>
      <dsp:spPr>
        <a:xfrm rot="19457599">
          <a:off x="5056272" y="665756"/>
          <a:ext cx="851216" cy="32124"/>
        </a:xfrm>
        <a:custGeom>
          <a:avLst/>
          <a:gdLst/>
          <a:ahLst/>
          <a:cxnLst/>
          <a:rect l="0" t="0" r="0" b="0"/>
          <a:pathLst>
            <a:path>
              <a:moveTo>
                <a:pt x="0" y="16062"/>
              </a:moveTo>
              <a:lnTo>
                <a:pt x="851216" y="1606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60600" y="660538"/>
        <a:ext cx="42560" cy="42560"/>
      </dsp:txXfrm>
    </dsp:sp>
    <dsp:sp modelId="{93796A1A-2D0D-EB42-83FF-9C73F2375A41}">
      <dsp:nvSpPr>
        <dsp:cNvPr id="0" name=""/>
        <dsp:cNvSpPr/>
      </dsp:nvSpPr>
      <dsp:spPr>
        <a:xfrm>
          <a:off x="5827481" y="1418"/>
          <a:ext cx="1728001" cy="8640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Descriptive Words</a:t>
          </a:r>
          <a:endParaRPr lang="en-US" sz="1400" kern="1200" dirty="0">
            <a:solidFill>
              <a:schemeClr val="tx1"/>
            </a:solidFill>
          </a:endParaRPr>
        </a:p>
      </dsp:txBody>
      <dsp:txXfrm>
        <a:off x="5852787" y="26724"/>
        <a:ext cx="1677389" cy="813388"/>
      </dsp:txXfrm>
    </dsp:sp>
    <dsp:sp modelId="{D970CC0E-66AF-1C45-B423-FBE5D4ED7A8D}">
      <dsp:nvSpPr>
        <dsp:cNvPr id="0" name=""/>
        <dsp:cNvSpPr/>
      </dsp:nvSpPr>
      <dsp:spPr>
        <a:xfrm rot="2142401">
          <a:off x="5056272" y="1162557"/>
          <a:ext cx="851216" cy="32124"/>
        </a:xfrm>
        <a:custGeom>
          <a:avLst/>
          <a:gdLst/>
          <a:ahLst/>
          <a:cxnLst/>
          <a:rect l="0" t="0" r="0" b="0"/>
          <a:pathLst>
            <a:path>
              <a:moveTo>
                <a:pt x="0" y="16062"/>
              </a:moveTo>
              <a:lnTo>
                <a:pt x="851216" y="1606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60600" y="1157338"/>
        <a:ext cx="42560" cy="42560"/>
      </dsp:txXfrm>
    </dsp:sp>
    <dsp:sp modelId="{C381D06D-5AD3-8C43-9B6B-B5B091D3BCC0}">
      <dsp:nvSpPr>
        <dsp:cNvPr id="0" name=""/>
        <dsp:cNvSpPr/>
      </dsp:nvSpPr>
      <dsp:spPr>
        <a:xfrm>
          <a:off x="5827481" y="995019"/>
          <a:ext cx="1728001" cy="8640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Tells about Character</a:t>
          </a:r>
          <a:endParaRPr lang="en-US" sz="1400" kern="1200" dirty="0">
            <a:solidFill>
              <a:schemeClr val="tx1"/>
            </a:solidFill>
          </a:endParaRPr>
        </a:p>
      </dsp:txBody>
      <dsp:txXfrm>
        <a:off x="5852787" y="1020325"/>
        <a:ext cx="1677389" cy="813388"/>
      </dsp:txXfrm>
    </dsp:sp>
    <dsp:sp modelId="{C933BAF1-A085-E04A-83BB-FE2EEA9702C9}">
      <dsp:nvSpPr>
        <dsp:cNvPr id="0" name=""/>
        <dsp:cNvSpPr/>
      </dsp:nvSpPr>
      <dsp:spPr>
        <a:xfrm rot="3654187">
          <a:off x="2351988" y="2777158"/>
          <a:ext cx="1421381" cy="32124"/>
        </a:xfrm>
        <a:custGeom>
          <a:avLst/>
          <a:gdLst/>
          <a:ahLst/>
          <a:cxnLst/>
          <a:rect l="0" t="0" r="0" b="0"/>
          <a:pathLst>
            <a:path>
              <a:moveTo>
                <a:pt x="0" y="16062"/>
              </a:moveTo>
              <a:lnTo>
                <a:pt x="1421381" y="1606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7144" y="2757685"/>
        <a:ext cx="71069" cy="71069"/>
      </dsp:txXfrm>
    </dsp:sp>
    <dsp:sp modelId="{80C47542-AAB4-1140-923F-30B7992A81D7}">
      <dsp:nvSpPr>
        <dsp:cNvPr id="0" name=""/>
        <dsp:cNvSpPr/>
      </dsp:nvSpPr>
      <dsp:spPr>
        <a:xfrm>
          <a:off x="3408279" y="2982220"/>
          <a:ext cx="1728001" cy="8640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Indirect</a:t>
          </a:r>
          <a:endParaRPr lang="en-US" sz="1400" kern="1200" dirty="0">
            <a:solidFill>
              <a:schemeClr val="tx1"/>
            </a:solidFill>
          </a:endParaRPr>
        </a:p>
      </dsp:txBody>
      <dsp:txXfrm>
        <a:off x="3433585" y="3007526"/>
        <a:ext cx="1677389" cy="813388"/>
      </dsp:txXfrm>
    </dsp:sp>
    <dsp:sp modelId="{14C5EE52-89E6-AB41-902B-D030B3445C69}">
      <dsp:nvSpPr>
        <dsp:cNvPr id="0" name=""/>
        <dsp:cNvSpPr/>
      </dsp:nvSpPr>
      <dsp:spPr>
        <a:xfrm rot="18289469">
          <a:off x="4876694" y="2901358"/>
          <a:ext cx="1210372" cy="32124"/>
        </a:xfrm>
        <a:custGeom>
          <a:avLst/>
          <a:gdLst/>
          <a:ahLst/>
          <a:cxnLst/>
          <a:rect l="0" t="0" r="0" b="0"/>
          <a:pathLst>
            <a:path>
              <a:moveTo>
                <a:pt x="0" y="16062"/>
              </a:moveTo>
              <a:lnTo>
                <a:pt x="1210372" y="1606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51621" y="2887161"/>
        <a:ext cx="60518" cy="60518"/>
      </dsp:txXfrm>
    </dsp:sp>
    <dsp:sp modelId="{8C0A5153-5DB3-5B47-9803-75F20203C692}">
      <dsp:nvSpPr>
        <dsp:cNvPr id="0" name=""/>
        <dsp:cNvSpPr/>
      </dsp:nvSpPr>
      <dsp:spPr>
        <a:xfrm>
          <a:off x="5827481" y="1988619"/>
          <a:ext cx="1728001" cy="8640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Reader’s Inferences</a:t>
          </a:r>
          <a:endParaRPr lang="en-US" sz="1400" kern="1200" dirty="0">
            <a:solidFill>
              <a:schemeClr val="tx1"/>
            </a:solidFill>
          </a:endParaRPr>
        </a:p>
      </dsp:txBody>
      <dsp:txXfrm>
        <a:off x="5852787" y="2013925"/>
        <a:ext cx="1677389" cy="813388"/>
      </dsp:txXfrm>
    </dsp:sp>
    <dsp:sp modelId="{692127C3-1EFA-8641-8017-017D4DA420DB}">
      <dsp:nvSpPr>
        <dsp:cNvPr id="0" name=""/>
        <dsp:cNvSpPr/>
      </dsp:nvSpPr>
      <dsp:spPr>
        <a:xfrm>
          <a:off x="5136280" y="3398158"/>
          <a:ext cx="691200" cy="32124"/>
        </a:xfrm>
        <a:custGeom>
          <a:avLst/>
          <a:gdLst/>
          <a:ahLst/>
          <a:cxnLst/>
          <a:rect l="0" t="0" r="0" b="0"/>
          <a:pathLst>
            <a:path>
              <a:moveTo>
                <a:pt x="0" y="16062"/>
              </a:moveTo>
              <a:lnTo>
                <a:pt x="691200" y="1606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64600" y="3396940"/>
        <a:ext cx="34560" cy="34560"/>
      </dsp:txXfrm>
    </dsp:sp>
    <dsp:sp modelId="{2C20DE03-D824-2145-8BC0-62CCCB3790CA}">
      <dsp:nvSpPr>
        <dsp:cNvPr id="0" name=""/>
        <dsp:cNvSpPr/>
      </dsp:nvSpPr>
      <dsp:spPr>
        <a:xfrm>
          <a:off x="5827481" y="2982220"/>
          <a:ext cx="1728001" cy="8640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Character Traits Discovered through Thoughts and Actions</a:t>
          </a:r>
          <a:endParaRPr lang="en-US" sz="1400" kern="1200" dirty="0">
            <a:solidFill>
              <a:schemeClr val="tx1"/>
            </a:solidFill>
          </a:endParaRPr>
        </a:p>
      </dsp:txBody>
      <dsp:txXfrm>
        <a:off x="5852787" y="3007526"/>
        <a:ext cx="1677389" cy="813388"/>
      </dsp:txXfrm>
    </dsp:sp>
    <dsp:sp modelId="{E0186F1E-6EE2-4344-B111-522BFEBAADDC}">
      <dsp:nvSpPr>
        <dsp:cNvPr id="0" name=""/>
        <dsp:cNvSpPr/>
      </dsp:nvSpPr>
      <dsp:spPr>
        <a:xfrm rot="3310531">
          <a:off x="4876694" y="3894959"/>
          <a:ext cx="1210372" cy="32124"/>
        </a:xfrm>
        <a:custGeom>
          <a:avLst/>
          <a:gdLst/>
          <a:ahLst/>
          <a:cxnLst/>
          <a:rect l="0" t="0" r="0" b="0"/>
          <a:pathLst>
            <a:path>
              <a:moveTo>
                <a:pt x="0" y="16062"/>
              </a:moveTo>
              <a:lnTo>
                <a:pt x="1210372" y="1606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51621" y="3880761"/>
        <a:ext cx="60518" cy="60518"/>
      </dsp:txXfrm>
    </dsp:sp>
    <dsp:sp modelId="{80383BFA-D473-BF43-83E6-571A5228D06E}">
      <dsp:nvSpPr>
        <dsp:cNvPr id="0" name=""/>
        <dsp:cNvSpPr/>
      </dsp:nvSpPr>
      <dsp:spPr>
        <a:xfrm>
          <a:off x="5827481" y="3975821"/>
          <a:ext cx="1728001" cy="8640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Shows Character</a:t>
          </a:r>
          <a:endParaRPr lang="en-US" sz="1400" kern="1200" dirty="0">
            <a:solidFill>
              <a:schemeClr val="tx1"/>
            </a:solidFill>
          </a:endParaRPr>
        </a:p>
      </dsp:txBody>
      <dsp:txXfrm>
        <a:off x="5852787" y="4001127"/>
        <a:ext cx="1677389" cy="8133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BEB46-1E32-2440-9531-A2E35DF3DCBE}">
      <dsp:nvSpPr>
        <dsp:cNvPr id="0" name=""/>
        <dsp:cNvSpPr/>
      </dsp:nvSpPr>
      <dsp:spPr>
        <a:xfrm>
          <a:off x="365760" y="3078802"/>
          <a:ext cx="887387" cy="35495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Lunch</a:t>
          </a:r>
          <a:endParaRPr lang="en-US" sz="800" kern="1200" dirty="0">
            <a:solidFill>
              <a:schemeClr val="tx1"/>
            </a:solidFill>
          </a:endParaRPr>
        </a:p>
      </dsp:txBody>
      <dsp:txXfrm>
        <a:off x="543238" y="3078802"/>
        <a:ext cx="532432" cy="354955"/>
      </dsp:txXfrm>
    </dsp:sp>
    <dsp:sp modelId="{F4688101-7900-0A49-B1B9-5091AC9AFF59}">
      <dsp:nvSpPr>
        <dsp:cNvPr id="0" name=""/>
        <dsp:cNvSpPr/>
      </dsp:nvSpPr>
      <dsp:spPr>
        <a:xfrm>
          <a:off x="1164409" y="3078802"/>
          <a:ext cx="887387" cy="35495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Friends</a:t>
          </a:r>
          <a:endParaRPr lang="en-US" sz="800" kern="1200" dirty="0">
            <a:solidFill>
              <a:schemeClr val="tx1"/>
            </a:solidFill>
          </a:endParaRPr>
        </a:p>
      </dsp:txBody>
      <dsp:txXfrm>
        <a:off x="1341887" y="3078802"/>
        <a:ext cx="532432" cy="354955"/>
      </dsp:txXfrm>
    </dsp:sp>
    <dsp:sp modelId="{3BAD70CE-1372-9D40-B2DA-B9C884ECCAA3}">
      <dsp:nvSpPr>
        <dsp:cNvPr id="0" name=""/>
        <dsp:cNvSpPr/>
      </dsp:nvSpPr>
      <dsp:spPr>
        <a:xfrm>
          <a:off x="1963057" y="3078802"/>
          <a:ext cx="887387" cy="35495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New Play</a:t>
          </a:r>
          <a:endParaRPr lang="en-US" sz="800" kern="1200" dirty="0">
            <a:solidFill>
              <a:schemeClr val="tx1"/>
            </a:solidFill>
          </a:endParaRPr>
        </a:p>
      </dsp:txBody>
      <dsp:txXfrm>
        <a:off x="2140535" y="3078802"/>
        <a:ext cx="532432" cy="354955"/>
      </dsp:txXfrm>
    </dsp:sp>
    <dsp:sp modelId="{22E529B3-F868-DA45-A742-C3A8F662AC09}">
      <dsp:nvSpPr>
        <dsp:cNvPr id="0" name=""/>
        <dsp:cNvSpPr/>
      </dsp:nvSpPr>
      <dsp:spPr>
        <a:xfrm rot="19963309">
          <a:off x="2734783" y="2845497"/>
          <a:ext cx="887387" cy="35495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Auditions for Juliet</a:t>
          </a:r>
          <a:endParaRPr lang="en-US" sz="800" kern="1200" dirty="0">
            <a:solidFill>
              <a:schemeClr val="tx1"/>
            </a:solidFill>
          </a:endParaRPr>
        </a:p>
      </dsp:txBody>
      <dsp:txXfrm>
        <a:off x="2912261" y="2845497"/>
        <a:ext cx="532432" cy="354955"/>
      </dsp:txXfrm>
    </dsp:sp>
    <dsp:sp modelId="{5917E8EF-38B0-0E4F-82AC-E8D118894F22}">
      <dsp:nvSpPr>
        <dsp:cNvPr id="0" name=""/>
        <dsp:cNvSpPr/>
      </dsp:nvSpPr>
      <dsp:spPr>
        <a:xfrm rot="19256940">
          <a:off x="3434719" y="2405807"/>
          <a:ext cx="887387" cy="35495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Costume Design</a:t>
          </a:r>
          <a:endParaRPr lang="en-US" sz="800" kern="1200" dirty="0">
            <a:solidFill>
              <a:schemeClr val="tx1"/>
            </a:solidFill>
          </a:endParaRPr>
        </a:p>
      </dsp:txBody>
      <dsp:txXfrm>
        <a:off x="3612197" y="2405807"/>
        <a:ext cx="532432" cy="354955"/>
      </dsp:txXfrm>
    </dsp:sp>
    <dsp:sp modelId="{4A583142-A7AD-9E49-90A4-A22A8EC9A37A}">
      <dsp:nvSpPr>
        <dsp:cNvPr id="0" name=""/>
        <dsp:cNvSpPr/>
      </dsp:nvSpPr>
      <dsp:spPr>
        <a:xfrm rot="18828264">
          <a:off x="4018043" y="1867262"/>
          <a:ext cx="887387" cy="35495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Nina is Good Juliet</a:t>
          </a:r>
          <a:endParaRPr lang="en-US" sz="800" kern="1200" dirty="0">
            <a:solidFill>
              <a:schemeClr val="tx1"/>
            </a:solidFill>
          </a:endParaRPr>
        </a:p>
      </dsp:txBody>
      <dsp:txXfrm>
        <a:off x="4195521" y="1867262"/>
        <a:ext cx="532432" cy="354955"/>
      </dsp:txXfrm>
    </dsp:sp>
    <dsp:sp modelId="{0A9AAB4F-4A57-8A4A-888E-A8F80B6A2A78}">
      <dsp:nvSpPr>
        <dsp:cNvPr id="0" name=""/>
        <dsp:cNvSpPr/>
      </dsp:nvSpPr>
      <dsp:spPr>
        <a:xfrm rot="18477130">
          <a:off x="4589068" y="1188041"/>
          <a:ext cx="887387" cy="35495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Marcy</a:t>
          </a:r>
          <a:endParaRPr lang="en-US" sz="800" kern="1200" dirty="0">
            <a:solidFill>
              <a:schemeClr val="tx1"/>
            </a:solidFill>
          </a:endParaRPr>
        </a:p>
      </dsp:txBody>
      <dsp:txXfrm>
        <a:off x="4766546" y="1188041"/>
        <a:ext cx="532432" cy="354955"/>
      </dsp:txXfrm>
    </dsp:sp>
    <dsp:sp modelId="{30244481-E9DD-D143-8C09-3DAC24461DD2}">
      <dsp:nvSpPr>
        <dsp:cNvPr id="0" name=""/>
        <dsp:cNvSpPr/>
      </dsp:nvSpPr>
      <dsp:spPr>
        <a:xfrm>
          <a:off x="5413558" y="897321"/>
          <a:ext cx="1341313" cy="29700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Trades Roles</a:t>
          </a:r>
          <a:endParaRPr lang="en-US" sz="800" kern="1200" dirty="0">
            <a:solidFill>
              <a:schemeClr val="tx1"/>
            </a:solidFill>
          </a:endParaRPr>
        </a:p>
      </dsp:txBody>
      <dsp:txXfrm>
        <a:off x="5562059" y="897321"/>
        <a:ext cx="1044312" cy="297001"/>
      </dsp:txXfrm>
    </dsp:sp>
    <dsp:sp modelId="{0C4CB5BF-D671-FC46-888B-66612C61D207}">
      <dsp:nvSpPr>
        <dsp:cNvPr id="0" name=""/>
        <dsp:cNvSpPr/>
      </dsp:nvSpPr>
      <dsp:spPr>
        <a:xfrm rot="2647832">
          <a:off x="6552396" y="1540309"/>
          <a:ext cx="1493402" cy="35495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Believes in Herself</a:t>
          </a:r>
          <a:endParaRPr lang="en-US" sz="800" kern="1200" dirty="0">
            <a:solidFill>
              <a:schemeClr val="tx1"/>
            </a:solidFill>
          </a:endParaRPr>
        </a:p>
      </dsp:txBody>
      <dsp:txXfrm>
        <a:off x="6729874" y="1540309"/>
        <a:ext cx="1138447" cy="354955"/>
      </dsp:txXfrm>
    </dsp:sp>
    <dsp:sp modelId="{82308FAA-2F7D-DC42-88FB-ADE4BAF723CC}">
      <dsp:nvSpPr>
        <dsp:cNvPr id="0" name=""/>
        <dsp:cNvSpPr/>
      </dsp:nvSpPr>
      <dsp:spPr>
        <a:xfrm>
          <a:off x="7886042" y="1990776"/>
          <a:ext cx="887387" cy="35495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Final Lunch</a:t>
          </a:r>
          <a:endParaRPr lang="en-US" sz="800" kern="1200" dirty="0">
            <a:solidFill>
              <a:schemeClr val="tx1"/>
            </a:solidFill>
          </a:endParaRPr>
        </a:p>
      </dsp:txBody>
      <dsp:txXfrm>
        <a:off x="8063520" y="1990776"/>
        <a:ext cx="532432" cy="3549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0B2A4-5E7A-1848-83B8-05A357CFF61E}">
      <dsp:nvSpPr>
        <dsp:cNvPr id="0" name=""/>
        <dsp:cNvSpPr/>
      </dsp:nvSpPr>
      <dsp:spPr>
        <a:xfrm>
          <a:off x="1502004" y="309397"/>
          <a:ext cx="3998366" cy="3998366"/>
        </a:xfrm>
        <a:prstGeom prst="pie">
          <a:avLst>
            <a:gd name="adj1" fmla="val 16200000"/>
            <a:gd name="adj2" fmla="val 18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solidFill>
                <a:schemeClr val="tx1"/>
              </a:solidFill>
            </a:rPr>
            <a:t>Pathos</a:t>
          </a:r>
          <a:endParaRPr lang="en-US" sz="3500" kern="1200" dirty="0">
            <a:solidFill>
              <a:schemeClr val="tx1"/>
            </a:solidFill>
          </a:endParaRPr>
        </a:p>
      </dsp:txBody>
      <dsp:txXfrm>
        <a:off x="3609238" y="1156670"/>
        <a:ext cx="1427988" cy="1189989"/>
      </dsp:txXfrm>
    </dsp:sp>
    <dsp:sp modelId="{6D0A1652-91CE-8A4B-B21D-53A9418B1DD3}">
      <dsp:nvSpPr>
        <dsp:cNvPr id="0" name=""/>
        <dsp:cNvSpPr/>
      </dsp:nvSpPr>
      <dsp:spPr>
        <a:xfrm>
          <a:off x="1419656" y="452196"/>
          <a:ext cx="3998366" cy="3998366"/>
        </a:xfrm>
        <a:prstGeom prst="pie">
          <a:avLst>
            <a:gd name="adj1" fmla="val 1800000"/>
            <a:gd name="adj2" fmla="val 90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solidFill>
                <a:schemeClr val="tx1"/>
              </a:solidFill>
            </a:rPr>
            <a:t>Logos</a:t>
          </a:r>
          <a:endParaRPr lang="en-US" sz="3500" kern="1200" dirty="0">
            <a:solidFill>
              <a:schemeClr val="tx1"/>
            </a:solidFill>
          </a:endParaRPr>
        </a:p>
      </dsp:txBody>
      <dsp:txXfrm>
        <a:off x="2371648" y="3046374"/>
        <a:ext cx="2141982" cy="1047191"/>
      </dsp:txXfrm>
    </dsp:sp>
    <dsp:sp modelId="{E27D7C94-47E0-3240-849A-ADF18859A59D}">
      <dsp:nvSpPr>
        <dsp:cNvPr id="0" name=""/>
        <dsp:cNvSpPr/>
      </dsp:nvSpPr>
      <dsp:spPr>
        <a:xfrm>
          <a:off x="1337309" y="309397"/>
          <a:ext cx="3998366" cy="3998366"/>
        </a:xfrm>
        <a:prstGeom prst="pie">
          <a:avLst>
            <a:gd name="adj1" fmla="val 90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solidFill>
                <a:schemeClr val="tx1"/>
              </a:solidFill>
            </a:rPr>
            <a:t>Ethos</a:t>
          </a:r>
          <a:endParaRPr lang="en-US" sz="3500" kern="1200" dirty="0">
            <a:solidFill>
              <a:schemeClr val="tx1"/>
            </a:solidFill>
          </a:endParaRPr>
        </a:p>
      </dsp:txBody>
      <dsp:txXfrm>
        <a:off x="1800453" y="1156670"/>
        <a:ext cx="1427988" cy="1189989"/>
      </dsp:txXfrm>
    </dsp:sp>
    <dsp:sp modelId="{2E7336A7-CE5A-7746-AAC2-839BE90E7FBB}">
      <dsp:nvSpPr>
        <dsp:cNvPr id="0" name=""/>
        <dsp:cNvSpPr/>
      </dsp:nvSpPr>
      <dsp:spPr>
        <a:xfrm>
          <a:off x="1254816" y="61879"/>
          <a:ext cx="4493402" cy="4493402"/>
        </a:xfrm>
        <a:prstGeom prst="circularArrow">
          <a:avLst>
            <a:gd name="adj1" fmla="val 5085"/>
            <a:gd name="adj2" fmla="val 327528"/>
            <a:gd name="adj3" fmla="val 1472472"/>
            <a:gd name="adj4" fmla="val 16199432"/>
            <a:gd name="adj5" fmla="val 5932"/>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F537FC7-B6F9-6D40-A5A8-FCBF3A766DEA}">
      <dsp:nvSpPr>
        <dsp:cNvPr id="0" name=""/>
        <dsp:cNvSpPr/>
      </dsp:nvSpPr>
      <dsp:spPr>
        <a:xfrm>
          <a:off x="1172138" y="204425"/>
          <a:ext cx="4493402" cy="4493402"/>
        </a:xfrm>
        <a:prstGeom prst="circularArrow">
          <a:avLst>
            <a:gd name="adj1" fmla="val 5085"/>
            <a:gd name="adj2" fmla="val 327528"/>
            <a:gd name="adj3" fmla="val 8671970"/>
            <a:gd name="adj4" fmla="val 1800502"/>
            <a:gd name="adj5" fmla="val 5932"/>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CF6B653-8E5D-064E-B6CA-9684B924DFCB}">
      <dsp:nvSpPr>
        <dsp:cNvPr id="0" name=""/>
        <dsp:cNvSpPr/>
      </dsp:nvSpPr>
      <dsp:spPr>
        <a:xfrm>
          <a:off x="1089461" y="61879"/>
          <a:ext cx="4493402" cy="4493402"/>
        </a:xfrm>
        <a:prstGeom prst="circularArrow">
          <a:avLst>
            <a:gd name="adj1" fmla="val 5085"/>
            <a:gd name="adj2" fmla="val 327528"/>
            <a:gd name="adj3" fmla="val 15873039"/>
            <a:gd name="adj4" fmla="val 9000000"/>
            <a:gd name="adj5" fmla="val 5932"/>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B8C6F-DBAE-5241-9E6A-26521E51613B}">
      <dsp:nvSpPr>
        <dsp:cNvPr id="0" name=""/>
        <dsp:cNvSpPr/>
      </dsp:nvSpPr>
      <dsp:spPr>
        <a:xfrm>
          <a:off x="436066" y="496"/>
          <a:ext cx="2321718" cy="1160859"/>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tx1"/>
              </a:solidFill>
            </a:rPr>
            <a:t>Strengths</a:t>
          </a:r>
          <a:endParaRPr lang="en-US" sz="3100" kern="1200" dirty="0">
            <a:solidFill>
              <a:schemeClr val="tx1"/>
            </a:solidFill>
          </a:endParaRPr>
        </a:p>
      </dsp:txBody>
      <dsp:txXfrm>
        <a:off x="470066" y="34496"/>
        <a:ext cx="2253718" cy="1092859"/>
      </dsp:txXfrm>
    </dsp:sp>
    <dsp:sp modelId="{939B0FBB-2D6B-1443-9AE0-2AB2241E6F50}">
      <dsp:nvSpPr>
        <dsp:cNvPr id="0" name=""/>
        <dsp:cNvSpPr/>
      </dsp:nvSpPr>
      <dsp:spPr>
        <a:xfrm>
          <a:off x="668238" y="1161355"/>
          <a:ext cx="232171" cy="870644"/>
        </a:xfrm>
        <a:custGeom>
          <a:avLst/>
          <a:gdLst/>
          <a:ahLst/>
          <a:cxnLst/>
          <a:rect l="0" t="0" r="0" b="0"/>
          <a:pathLst>
            <a:path>
              <a:moveTo>
                <a:pt x="0" y="0"/>
              </a:moveTo>
              <a:lnTo>
                <a:pt x="0" y="870644"/>
              </a:lnTo>
              <a:lnTo>
                <a:pt x="232171" y="8706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7CEBF9-0C97-3147-A8BF-766CA9632263}">
      <dsp:nvSpPr>
        <dsp:cNvPr id="0" name=""/>
        <dsp:cNvSpPr/>
      </dsp:nvSpPr>
      <dsp:spPr>
        <a:xfrm>
          <a:off x="900410" y="1451570"/>
          <a:ext cx="1857374" cy="116085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Writing</a:t>
          </a:r>
          <a:endParaRPr lang="en-US" sz="2400" kern="1200" dirty="0"/>
        </a:p>
      </dsp:txBody>
      <dsp:txXfrm>
        <a:off x="934410" y="1485570"/>
        <a:ext cx="1789374" cy="1092859"/>
      </dsp:txXfrm>
    </dsp:sp>
    <dsp:sp modelId="{AD7ED1D2-09F4-8B4E-AF10-8ED7DB361F88}">
      <dsp:nvSpPr>
        <dsp:cNvPr id="0" name=""/>
        <dsp:cNvSpPr/>
      </dsp:nvSpPr>
      <dsp:spPr>
        <a:xfrm>
          <a:off x="668238" y="1161355"/>
          <a:ext cx="232171" cy="2321718"/>
        </a:xfrm>
        <a:custGeom>
          <a:avLst/>
          <a:gdLst/>
          <a:ahLst/>
          <a:cxnLst/>
          <a:rect l="0" t="0" r="0" b="0"/>
          <a:pathLst>
            <a:path>
              <a:moveTo>
                <a:pt x="0" y="0"/>
              </a:moveTo>
              <a:lnTo>
                <a:pt x="0" y="2321718"/>
              </a:lnTo>
              <a:lnTo>
                <a:pt x="232171" y="232171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559218-1AF7-A147-AA52-C5B24C2843A7}">
      <dsp:nvSpPr>
        <dsp:cNvPr id="0" name=""/>
        <dsp:cNvSpPr/>
      </dsp:nvSpPr>
      <dsp:spPr>
        <a:xfrm>
          <a:off x="900410" y="2902644"/>
          <a:ext cx="1857374" cy="116085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Analyzing other Works</a:t>
          </a:r>
          <a:endParaRPr lang="en-US" sz="2400" kern="1200" dirty="0"/>
        </a:p>
      </dsp:txBody>
      <dsp:txXfrm>
        <a:off x="934410" y="2936644"/>
        <a:ext cx="1789374" cy="1092859"/>
      </dsp:txXfrm>
    </dsp:sp>
    <dsp:sp modelId="{CBBF260F-E0CB-8C40-9069-0526845121CB}">
      <dsp:nvSpPr>
        <dsp:cNvPr id="0" name=""/>
        <dsp:cNvSpPr/>
      </dsp:nvSpPr>
      <dsp:spPr>
        <a:xfrm>
          <a:off x="3338214" y="496"/>
          <a:ext cx="2321718" cy="1160859"/>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tx1"/>
              </a:solidFill>
            </a:rPr>
            <a:t>Weaknesses</a:t>
          </a:r>
          <a:endParaRPr lang="en-US" sz="3100" kern="1200" dirty="0">
            <a:solidFill>
              <a:schemeClr val="tx1"/>
            </a:solidFill>
          </a:endParaRPr>
        </a:p>
      </dsp:txBody>
      <dsp:txXfrm>
        <a:off x="3372214" y="34496"/>
        <a:ext cx="2253718" cy="1092859"/>
      </dsp:txXfrm>
    </dsp:sp>
    <dsp:sp modelId="{F220FBE3-5D04-E94C-9662-BCAC842DA983}">
      <dsp:nvSpPr>
        <dsp:cNvPr id="0" name=""/>
        <dsp:cNvSpPr/>
      </dsp:nvSpPr>
      <dsp:spPr>
        <a:xfrm>
          <a:off x="3570386" y="1161355"/>
          <a:ext cx="232171" cy="870644"/>
        </a:xfrm>
        <a:custGeom>
          <a:avLst/>
          <a:gdLst/>
          <a:ahLst/>
          <a:cxnLst/>
          <a:rect l="0" t="0" r="0" b="0"/>
          <a:pathLst>
            <a:path>
              <a:moveTo>
                <a:pt x="0" y="0"/>
              </a:moveTo>
              <a:lnTo>
                <a:pt x="0" y="870644"/>
              </a:lnTo>
              <a:lnTo>
                <a:pt x="232171" y="8706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8429DE-D2FA-A14D-9310-CEC8684469AE}">
      <dsp:nvSpPr>
        <dsp:cNvPr id="0" name=""/>
        <dsp:cNvSpPr/>
      </dsp:nvSpPr>
      <dsp:spPr>
        <a:xfrm>
          <a:off x="3802558" y="1451570"/>
          <a:ext cx="1857374" cy="116085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Helping Others</a:t>
          </a:r>
          <a:endParaRPr lang="en-US" sz="2400" kern="1200" dirty="0"/>
        </a:p>
      </dsp:txBody>
      <dsp:txXfrm>
        <a:off x="3836558" y="1485570"/>
        <a:ext cx="1789374" cy="1092859"/>
      </dsp:txXfrm>
    </dsp:sp>
    <dsp:sp modelId="{B4B63AA0-0688-F649-8ACA-373B2F79FC74}">
      <dsp:nvSpPr>
        <dsp:cNvPr id="0" name=""/>
        <dsp:cNvSpPr/>
      </dsp:nvSpPr>
      <dsp:spPr>
        <a:xfrm>
          <a:off x="3570386" y="1161355"/>
          <a:ext cx="232171" cy="2321718"/>
        </a:xfrm>
        <a:custGeom>
          <a:avLst/>
          <a:gdLst/>
          <a:ahLst/>
          <a:cxnLst/>
          <a:rect l="0" t="0" r="0" b="0"/>
          <a:pathLst>
            <a:path>
              <a:moveTo>
                <a:pt x="0" y="0"/>
              </a:moveTo>
              <a:lnTo>
                <a:pt x="0" y="2321718"/>
              </a:lnTo>
              <a:lnTo>
                <a:pt x="232171" y="232171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4EEEF3-EE30-394B-A0CF-C9C4AEBE8F3D}">
      <dsp:nvSpPr>
        <dsp:cNvPr id="0" name=""/>
        <dsp:cNvSpPr/>
      </dsp:nvSpPr>
      <dsp:spPr>
        <a:xfrm>
          <a:off x="3802558" y="2902644"/>
          <a:ext cx="1857374" cy="116085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Editing Peer Papers</a:t>
          </a:r>
          <a:endParaRPr lang="en-US" sz="2400" kern="1200" dirty="0"/>
        </a:p>
      </dsp:txBody>
      <dsp:txXfrm>
        <a:off x="3836558" y="2936644"/>
        <a:ext cx="1789374" cy="10928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9F2180-4862-2A45-BF97-1A397A81C0EA}" type="datetimeFigureOut">
              <a:rPr lang="en-US" smtClean="0"/>
              <a:t>12/11/13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70A7E-1C7E-5540-8881-3AC60A9BCC8A}" type="slidenum">
              <a:rPr lang="en-US" smtClean="0"/>
              <a:t>‹#›</a:t>
            </a:fld>
            <a:endParaRPr lang="en-US"/>
          </a:p>
        </p:txBody>
      </p:sp>
    </p:spTree>
    <p:extLst>
      <p:ext uri="{BB962C8B-B14F-4D97-AF65-F5344CB8AC3E}">
        <p14:creationId xmlns:p14="http://schemas.microsoft.com/office/powerpoint/2010/main" val="2703869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2D71D4-7651-2844-8759-343E073E87AA}"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31935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D71D4-7651-2844-8759-343E073E87AA}"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32076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D71D4-7651-2844-8759-343E073E87AA}"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387321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D71D4-7651-2844-8759-343E073E87AA}"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230390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D71D4-7651-2844-8759-343E073E87AA}"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370958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2D71D4-7651-2844-8759-343E073E87AA}" type="datetimeFigureOut">
              <a:rPr lang="en-US" smtClean="0"/>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297180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2D71D4-7651-2844-8759-343E073E87AA}" type="datetimeFigureOut">
              <a:rPr lang="en-US" smtClean="0"/>
              <a:t>12/11/13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3775752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2D71D4-7651-2844-8759-343E073E87AA}" type="datetimeFigureOut">
              <a:rPr lang="en-US" smtClean="0"/>
              <a:t>12/11/13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30928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D71D4-7651-2844-8759-343E073E87AA}" type="datetimeFigureOut">
              <a:rPr lang="en-US" smtClean="0"/>
              <a:t>12/11/13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1007322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D71D4-7651-2844-8759-343E073E87AA}" type="datetimeFigureOut">
              <a:rPr lang="en-US" smtClean="0"/>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758217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D71D4-7651-2844-8759-343E073E87AA}" type="datetimeFigureOut">
              <a:rPr lang="en-US" smtClean="0"/>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CD6BF-ACFB-3B4D-A827-B1FD95BEB48F}" type="slidenum">
              <a:rPr lang="en-US" smtClean="0"/>
              <a:t>‹#›</a:t>
            </a:fld>
            <a:endParaRPr lang="en-US"/>
          </a:p>
        </p:txBody>
      </p:sp>
    </p:spTree>
    <p:extLst>
      <p:ext uri="{BB962C8B-B14F-4D97-AF65-F5344CB8AC3E}">
        <p14:creationId xmlns:p14="http://schemas.microsoft.com/office/powerpoint/2010/main" val="4288181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D71D4-7651-2844-8759-343E073E87AA}" type="datetimeFigureOut">
              <a:rPr lang="en-US" smtClean="0"/>
              <a:t>12/11/13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CD6BF-ACFB-3B4D-A827-B1FD95BEB48F}" type="slidenum">
              <a:rPr lang="en-US" smtClean="0"/>
              <a:t>‹#›</a:t>
            </a:fld>
            <a:endParaRPr lang="en-US"/>
          </a:p>
        </p:txBody>
      </p:sp>
    </p:spTree>
    <p:extLst>
      <p:ext uri="{BB962C8B-B14F-4D97-AF65-F5344CB8AC3E}">
        <p14:creationId xmlns:p14="http://schemas.microsoft.com/office/powerpoint/2010/main" val="3028278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microsoft.com/office/2007/relationships/hdphoto" Target="../media/hdphoto12.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3.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microsoft.com/office/2007/relationships/hdphoto" Target="../media/hdphoto14.wdp"/></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microsoft.com/office/2007/relationships/hdphoto" Target="../media/hdphoto15.wdp"/></Relationships>
</file>

<file path=ppt/slides/_rels/slide15.xml.rels><?xml version="1.0" encoding="UTF-8" standalone="yes"?>
<Relationships xmlns="http://schemas.openxmlformats.org/package/2006/relationships"><Relationship Id="rId3" Type="http://schemas.microsoft.com/office/2007/relationships/hdphoto" Target="../media/hdphoto16.wdp"/><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 Id="rId3" Type="http://schemas.microsoft.com/office/2007/relationships/hdphoto" Target="../media/hdphoto17.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microsoft.com/office/2007/relationships/hdphoto" Target="../media/hdphoto2.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microsoft.com/office/2007/relationships/hdphoto" Target="../media/hdphoto3.wdp"/></Relationships>
</file>

<file path=ppt/slides/_rels/slide4.xml.rels><?xml version="1.0" encoding="UTF-8" standalone="yes"?>
<Relationships xmlns="http://schemas.openxmlformats.org/package/2006/relationships"><Relationship Id="rId3" Type="http://schemas.microsoft.com/office/2007/relationships/hdphoto" Target="../media/hdphoto4.wdp"/><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microsoft.com/office/2007/relationships/hdphoto" Target="../media/hdphoto4.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microsoft.com/office/2007/relationships/hdphoto" Target="../media/hdphoto5.wdp"/></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jpeg"/><Relationship Id="rId5" Type="http://schemas.microsoft.com/office/2007/relationships/hdphoto" Target="../media/hdphoto6.wdp"/><Relationship Id="rId6" Type="http://schemas.openxmlformats.org/officeDocument/2006/relationships/image" Target="../media/image5.jpeg"/><Relationship Id="rId7" Type="http://schemas.microsoft.com/office/2007/relationships/hdphoto" Target="../media/hdphoto7.wdp"/><Relationship Id="rId8" Type="http://schemas.openxmlformats.org/officeDocument/2006/relationships/image" Target="../media/image6.jpeg"/><Relationship Id="rId9" Type="http://schemas.microsoft.com/office/2007/relationships/hdphoto" Target="../media/hdphoto8.wdp"/><Relationship Id="rId10" Type="http://schemas.openxmlformats.org/officeDocument/2006/relationships/image" Target="../media/image7.jpeg"/><Relationship Id="rId11" Type="http://schemas.microsoft.com/office/2007/relationships/hdphoto" Target="../media/hdphoto9.wdp"/><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10.wdp"/><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11.wdp"/><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74000"/>
                    </a14:imgEffect>
                    <a14:imgEffect>
                      <a14:colorTemperature colorTemp="5522"/>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0720" y="2084388"/>
            <a:ext cx="7772400" cy="1470025"/>
          </a:xfrm>
        </p:spPr>
        <p:txBody>
          <a:bodyPr>
            <a:normAutofit/>
          </a:bodyPr>
          <a:lstStyle/>
          <a:p>
            <a:r>
              <a:rPr lang="en-US" sz="6000" dirty="0" smtClean="0">
                <a:solidFill>
                  <a:schemeClr val="bg1"/>
                </a:solidFill>
              </a:rPr>
              <a:t>English/Composition</a:t>
            </a:r>
            <a:endParaRPr lang="en-US" sz="6000" dirty="0">
              <a:solidFill>
                <a:schemeClr val="bg1"/>
              </a:solidFill>
            </a:endParaRPr>
          </a:p>
        </p:txBody>
      </p:sp>
      <p:sp>
        <p:nvSpPr>
          <p:cNvPr id="3" name="TextBox 2"/>
          <p:cNvSpPr txBox="1"/>
          <p:nvPr/>
        </p:nvSpPr>
        <p:spPr>
          <a:xfrm>
            <a:off x="2707640" y="4053840"/>
            <a:ext cx="3728720" cy="1384995"/>
          </a:xfrm>
          <a:prstGeom prst="rect">
            <a:avLst/>
          </a:prstGeom>
          <a:noFill/>
        </p:spPr>
        <p:txBody>
          <a:bodyPr wrap="square" rtlCol="0">
            <a:spAutoFit/>
          </a:bodyPr>
          <a:lstStyle/>
          <a:p>
            <a:pPr algn="ctr"/>
            <a:r>
              <a:rPr lang="en-US" sz="2800" dirty="0" smtClean="0">
                <a:solidFill>
                  <a:schemeClr val="bg1"/>
                </a:solidFill>
              </a:rPr>
              <a:t>Catalina Pera</a:t>
            </a:r>
          </a:p>
          <a:p>
            <a:pPr algn="ctr"/>
            <a:r>
              <a:rPr lang="en-US" sz="2800" dirty="0" smtClean="0">
                <a:solidFill>
                  <a:schemeClr val="bg1"/>
                </a:solidFill>
              </a:rPr>
              <a:t>Grade 9</a:t>
            </a:r>
          </a:p>
          <a:p>
            <a:pPr algn="ctr"/>
            <a:r>
              <a:rPr lang="en-US" sz="2800" dirty="0" smtClean="0">
                <a:solidFill>
                  <a:schemeClr val="bg1"/>
                </a:solidFill>
              </a:rPr>
              <a:t>Period 5-7</a:t>
            </a:r>
            <a:endParaRPr lang="en-US" sz="2800" dirty="0">
              <a:solidFill>
                <a:schemeClr val="bg1"/>
              </a:solidFill>
            </a:endParaRPr>
          </a:p>
        </p:txBody>
      </p:sp>
    </p:spTree>
    <p:extLst>
      <p:ext uri="{BB962C8B-B14F-4D97-AF65-F5344CB8AC3E}">
        <p14:creationId xmlns:p14="http://schemas.microsoft.com/office/powerpoint/2010/main" val="318857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Changes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Original—Home was talking with friends after job switch</a:t>
            </a:r>
          </a:p>
          <a:p>
            <a:endParaRPr lang="en-US" dirty="0">
              <a:solidFill>
                <a:schemeClr val="bg1"/>
              </a:solidFill>
            </a:endParaRPr>
          </a:p>
          <a:p>
            <a:r>
              <a:rPr lang="en-US" dirty="0" smtClean="0">
                <a:solidFill>
                  <a:schemeClr val="bg1"/>
                </a:solidFill>
              </a:rPr>
              <a:t>Update—</a:t>
            </a:r>
            <a:r>
              <a:rPr lang="en-US" dirty="0"/>
              <a:t> </a:t>
            </a:r>
            <a:r>
              <a:rPr lang="en-US" dirty="0">
                <a:solidFill>
                  <a:schemeClr val="bg1"/>
                </a:solidFill>
              </a:rPr>
              <a:t>“The next day at lunch, I wasn’t looking forward to my friends. The whole time, I was waiting for them to say something like…” </a:t>
            </a:r>
            <a:endParaRPr lang="en-US" dirty="0">
              <a:solidFill>
                <a:schemeClr val="bg1"/>
              </a:solidFill>
            </a:endParaRPr>
          </a:p>
        </p:txBody>
      </p:sp>
    </p:spTree>
    <p:extLst>
      <p:ext uri="{BB962C8B-B14F-4D97-AF65-F5344CB8AC3E}">
        <p14:creationId xmlns:p14="http://schemas.microsoft.com/office/powerpoint/2010/main" val="1179358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8"/>
            <a:ext cx="7772400" cy="1470025"/>
          </a:xfrm>
        </p:spPr>
        <p:txBody>
          <a:bodyPr>
            <a:normAutofit/>
          </a:bodyPr>
          <a:lstStyle/>
          <a:p>
            <a:r>
              <a:rPr lang="en-US" sz="4800" dirty="0" smtClean="0">
                <a:solidFill>
                  <a:schemeClr val="bg1"/>
                </a:solidFill>
              </a:rPr>
              <a:t>Essential Skill 5: Evidence</a:t>
            </a:r>
            <a:endParaRPr lang="en-US" sz="4800" dirty="0">
              <a:solidFill>
                <a:schemeClr val="bg1"/>
              </a:solidFill>
            </a:endParaRPr>
          </a:p>
        </p:txBody>
      </p:sp>
    </p:spTree>
    <p:extLst>
      <p:ext uri="{BB962C8B-B14F-4D97-AF65-F5344CB8AC3E}">
        <p14:creationId xmlns:p14="http://schemas.microsoft.com/office/powerpoint/2010/main" val="51326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961" y="83872"/>
            <a:ext cx="7918120" cy="1145488"/>
          </a:xfrm>
        </p:spPr>
        <p:txBody>
          <a:bodyPr>
            <a:normAutofit/>
          </a:bodyPr>
          <a:lstStyle/>
          <a:p>
            <a:r>
              <a:rPr lang="en-US" dirty="0" smtClean="0">
                <a:solidFill>
                  <a:schemeClr val="bg1"/>
                </a:solidFill>
              </a:rPr>
              <a:t>The Purpose of Evidence</a:t>
            </a:r>
            <a:endParaRPr lang="en-US" dirty="0">
              <a:solidFill>
                <a:schemeClr val="bg1"/>
              </a:solidFill>
            </a:endParaRPr>
          </a:p>
        </p:txBody>
      </p:sp>
      <p:sp>
        <p:nvSpPr>
          <p:cNvPr id="3" name="Content Placeholder 2"/>
          <p:cNvSpPr>
            <a:spLocks noGrp="1"/>
          </p:cNvSpPr>
          <p:nvPr>
            <p:ph idx="1"/>
          </p:nvPr>
        </p:nvSpPr>
        <p:spPr>
          <a:xfrm>
            <a:off x="1783080" y="1808480"/>
            <a:ext cx="5577840" cy="3098800"/>
          </a:xfrm>
        </p:spPr>
        <p:txBody>
          <a:bodyPr>
            <a:normAutofit/>
          </a:bodyPr>
          <a:lstStyle/>
          <a:p>
            <a:r>
              <a:rPr lang="en-US" dirty="0" smtClean="0">
                <a:solidFill>
                  <a:schemeClr val="bg1"/>
                </a:solidFill>
              </a:rPr>
              <a:t>Proves point</a:t>
            </a:r>
          </a:p>
          <a:p>
            <a:r>
              <a:rPr lang="en-US" dirty="0" smtClean="0">
                <a:solidFill>
                  <a:schemeClr val="bg1"/>
                </a:solidFill>
              </a:rPr>
              <a:t>Supports main idea (thesis)</a:t>
            </a:r>
          </a:p>
          <a:p>
            <a:r>
              <a:rPr lang="en-US" dirty="0" smtClean="0">
                <a:solidFill>
                  <a:schemeClr val="bg1"/>
                </a:solidFill>
              </a:rPr>
              <a:t>Convinces readers</a:t>
            </a:r>
          </a:p>
          <a:p>
            <a:endParaRPr lang="en-US" dirty="0">
              <a:solidFill>
                <a:schemeClr val="bg1"/>
              </a:solidFill>
            </a:endParaRPr>
          </a:p>
        </p:txBody>
      </p:sp>
    </p:spTree>
    <p:extLst>
      <p:ext uri="{BB962C8B-B14F-4D97-AF65-F5344CB8AC3E}">
        <p14:creationId xmlns:p14="http://schemas.microsoft.com/office/powerpoint/2010/main" val="1038519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36002"/>
          </a:xfrm>
        </p:spPr>
        <p:txBody>
          <a:bodyPr>
            <a:normAutofit/>
          </a:bodyPr>
          <a:lstStyle/>
          <a:p>
            <a:r>
              <a:rPr lang="en-US" dirty="0" smtClean="0">
                <a:solidFill>
                  <a:schemeClr val="bg1"/>
                </a:solidFill>
              </a:rPr>
              <a:t>Kinds of Persuasive Evidence</a:t>
            </a:r>
            <a:endParaRPr lang="en-US" dirty="0">
              <a:solidFill>
                <a:schemeClr val="bg1"/>
              </a:solidFill>
            </a:endParaRPr>
          </a:p>
        </p:txBody>
      </p:sp>
      <p:graphicFrame>
        <p:nvGraphicFramePr>
          <p:cNvPr id="5" name="Diagram 4"/>
          <p:cNvGraphicFramePr/>
          <p:nvPr>
            <p:extLst>
              <p:ext uri="{D42A27DB-BD31-4B8C-83A1-F6EECF244321}">
                <p14:modId xmlns:p14="http://schemas.microsoft.com/office/powerpoint/2010/main" val="3788539198"/>
              </p:ext>
            </p:extLst>
          </p:nvPr>
        </p:nvGraphicFramePr>
        <p:xfrm>
          <a:off x="1153160" y="1397000"/>
          <a:ext cx="6837680" cy="47599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5262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Application: </a:t>
            </a:r>
            <a:r>
              <a:rPr lang="en-US" dirty="0" err="1" smtClean="0">
                <a:solidFill>
                  <a:schemeClr val="bg1"/>
                </a:solidFill>
              </a:rPr>
              <a:t>TEDx</a:t>
            </a:r>
            <a:r>
              <a:rPr lang="en-US" dirty="0" smtClean="0">
                <a:solidFill>
                  <a:schemeClr val="bg1"/>
                </a:solidFill>
              </a:rPr>
              <a:t> Talk</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Ethos: “</a:t>
            </a:r>
            <a:r>
              <a:rPr lang="en-US" dirty="0">
                <a:solidFill>
                  <a:schemeClr val="bg1"/>
                </a:solidFill>
              </a:rPr>
              <a:t>Modern advertising seeks to create needs, not to fulfill them</a:t>
            </a:r>
            <a:r>
              <a:rPr lang="en-US" dirty="0" smtClean="0">
                <a:solidFill>
                  <a:schemeClr val="bg1"/>
                </a:solidFill>
              </a:rPr>
              <a:t>,’ </a:t>
            </a:r>
            <a:r>
              <a:rPr lang="en-US" dirty="0">
                <a:solidFill>
                  <a:schemeClr val="bg1"/>
                </a:solidFill>
              </a:rPr>
              <a:t>reads a quote by Christopher </a:t>
            </a:r>
            <a:r>
              <a:rPr lang="en-US" dirty="0" err="1">
                <a:solidFill>
                  <a:schemeClr val="bg1"/>
                </a:solidFill>
              </a:rPr>
              <a:t>Lasch</a:t>
            </a:r>
            <a:r>
              <a:rPr lang="en-US" dirty="0" smtClean="0">
                <a:solidFill>
                  <a:schemeClr val="bg1"/>
                </a:solidFill>
              </a:rPr>
              <a:t>.” </a:t>
            </a:r>
          </a:p>
          <a:p>
            <a:endParaRPr lang="en-US" dirty="0">
              <a:solidFill>
                <a:schemeClr val="bg1"/>
              </a:solidFill>
            </a:endParaRPr>
          </a:p>
          <a:p>
            <a:r>
              <a:rPr lang="en-US" dirty="0" smtClean="0">
                <a:solidFill>
                  <a:schemeClr val="bg1"/>
                </a:solidFill>
              </a:rPr>
              <a:t>Pathos </a:t>
            </a:r>
            <a:r>
              <a:rPr lang="en-US" dirty="0" smtClean="0">
                <a:solidFill>
                  <a:schemeClr val="bg1"/>
                </a:solidFill>
              </a:rPr>
              <a:t>(</a:t>
            </a:r>
            <a:r>
              <a:rPr lang="en-US" dirty="0" smtClean="0">
                <a:solidFill>
                  <a:schemeClr val="bg1"/>
                </a:solidFill>
              </a:rPr>
              <a:t>Update</a:t>
            </a:r>
            <a:r>
              <a:rPr lang="en-US" dirty="0" smtClean="0">
                <a:solidFill>
                  <a:schemeClr val="bg1"/>
                </a:solidFill>
              </a:rPr>
              <a:t>)</a:t>
            </a:r>
            <a:r>
              <a:rPr lang="en-US" dirty="0" smtClean="0">
                <a:solidFill>
                  <a:schemeClr val="bg1"/>
                </a:solidFill>
              </a:rPr>
              <a:t>: “Allowing these negative ads to continue is like encouraging cyber-bullying and saying it is harmless. Is that what we want? You don’t want to be bullied or verbally assaulted by people—so why are you letting beauty companies bully you into buying their products?”</a:t>
            </a:r>
          </a:p>
          <a:p>
            <a:endParaRPr lang="en-US" dirty="0">
              <a:solidFill>
                <a:schemeClr val="bg1"/>
              </a:solidFill>
            </a:endParaRPr>
          </a:p>
          <a:p>
            <a:r>
              <a:rPr lang="en-US" dirty="0" smtClean="0">
                <a:solidFill>
                  <a:schemeClr val="bg1"/>
                </a:solidFill>
              </a:rPr>
              <a:t>Logos: “Among a sample of college women, 4o percent felt overweight when only 12 percent were actually too heavy…”</a:t>
            </a:r>
            <a:endParaRPr lang="en-US" dirty="0">
              <a:solidFill>
                <a:schemeClr val="bg1"/>
              </a:solidFill>
            </a:endParaRPr>
          </a:p>
        </p:txBody>
      </p:sp>
    </p:spTree>
    <p:extLst>
      <p:ext uri="{BB962C8B-B14F-4D97-AF65-F5344CB8AC3E}">
        <p14:creationId xmlns:p14="http://schemas.microsoft.com/office/powerpoint/2010/main" val="398389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Reflection</a:t>
            </a:r>
            <a:endParaRPr lang="en-US" dirty="0">
              <a:solidFill>
                <a:schemeClr val="bg1"/>
              </a:solidFill>
            </a:endParaRPr>
          </a:p>
        </p:txBody>
      </p:sp>
      <p:graphicFrame>
        <p:nvGraphicFramePr>
          <p:cNvPr id="4" name="Diagram 3"/>
          <p:cNvGraphicFramePr/>
          <p:nvPr>
            <p:extLst>
              <p:ext uri="{D42A27DB-BD31-4B8C-83A1-F6EECF244321}">
                <p14:modId xmlns:p14="http://schemas.microsoft.com/office/powerpoint/2010/main" val="330724845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156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7" name="Title 3"/>
          <p:cNvSpPr txBox="1">
            <a:spLocks/>
          </p:cNvSpPr>
          <p:nvPr/>
        </p:nvSpPr>
        <p:spPr>
          <a:xfrm>
            <a:off x="685800" y="1879600"/>
            <a:ext cx="7772400" cy="2875280"/>
          </a:xfrm>
          <a:prstGeom prst="rect">
            <a:avLst/>
          </a:prstGeom>
        </p:spPr>
        <p:txBody>
          <a:bodyP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7200" dirty="0" smtClean="0">
                <a:solidFill>
                  <a:schemeClr val="bg1"/>
                </a:solidFill>
              </a:rPr>
              <a:t>Thank you for Listening! </a:t>
            </a:r>
          </a:p>
          <a:p>
            <a:endParaRPr lang="en-US" sz="7200" dirty="0">
              <a:solidFill>
                <a:schemeClr val="bg1"/>
              </a:solidFill>
            </a:endParaRPr>
          </a:p>
          <a:p>
            <a:r>
              <a:rPr lang="en-US" sz="7200" dirty="0" smtClean="0">
                <a:solidFill>
                  <a:schemeClr val="bg1"/>
                </a:solidFill>
              </a:rPr>
              <a:t>Do you have any questions?</a:t>
            </a:r>
            <a:endParaRPr lang="en-US" sz="7200" dirty="0">
              <a:solidFill>
                <a:schemeClr val="bg1"/>
              </a:solidFill>
            </a:endParaRPr>
          </a:p>
        </p:txBody>
      </p:sp>
    </p:spTree>
    <p:extLst>
      <p:ext uri="{BB962C8B-B14F-4D97-AF65-F5344CB8AC3E}">
        <p14:creationId xmlns:p14="http://schemas.microsoft.com/office/powerpoint/2010/main" val="1180789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28638"/>
            <a:ext cx="8229600" cy="1143000"/>
          </a:xfrm>
        </p:spPr>
        <p:txBody>
          <a:bodyPr/>
          <a:lstStyle/>
          <a:p>
            <a:r>
              <a:rPr lang="en-US" dirty="0" smtClean="0">
                <a:solidFill>
                  <a:schemeClr val="bg1"/>
                </a:solidFill>
              </a:rPr>
              <a:t>Essential Skill Topics</a:t>
            </a:r>
            <a:endParaRPr lang="en-US" dirty="0">
              <a:solidFill>
                <a:schemeClr val="bg1"/>
              </a:solidFill>
            </a:endParaRPr>
          </a:p>
        </p:txBody>
      </p:sp>
      <p:sp>
        <p:nvSpPr>
          <p:cNvPr id="3" name="Content Placeholder 2"/>
          <p:cNvSpPr>
            <a:spLocks noGrp="1"/>
          </p:cNvSpPr>
          <p:nvPr>
            <p:ph idx="1"/>
          </p:nvPr>
        </p:nvSpPr>
        <p:spPr>
          <a:xfrm>
            <a:off x="457200" y="2410460"/>
            <a:ext cx="8229600" cy="2994660"/>
          </a:xfrm>
        </p:spPr>
        <p:txBody>
          <a:bodyPr>
            <a:noAutofit/>
          </a:bodyPr>
          <a:lstStyle/>
          <a:p>
            <a:r>
              <a:rPr lang="en-US" dirty="0" smtClean="0">
                <a:solidFill>
                  <a:schemeClr val="bg1"/>
                </a:solidFill>
              </a:rPr>
              <a:t>Essential Skill 8 </a:t>
            </a:r>
          </a:p>
          <a:p>
            <a:pPr marL="0" indent="0">
              <a:buNone/>
            </a:pPr>
            <a:r>
              <a:rPr lang="en-US" dirty="0" smtClean="0">
                <a:solidFill>
                  <a:schemeClr val="bg1"/>
                </a:solidFill>
              </a:rPr>
              <a:t>	(Literary Devices and Fictional Analysis) </a:t>
            </a:r>
          </a:p>
          <a:p>
            <a:endParaRPr lang="en-US" dirty="0" smtClean="0">
              <a:solidFill>
                <a:schemeClr val="bg1"/>
              </a:solidFill>
            </a:endParaRPr>
          </a:p>
          <a:p>
            <a:r>
              <a:rPr lang="en-US" dirty="0" smtClean="0">
                <a:solidFill>
                  <a:schemeClr val="bg1"/>
                </a:solidFill>
              </a:rPr>
              <a:t>Essential Skill 5</a:t>
            </a:r>
          </a:p>
          <a:p>
            <a:pPr marL="0" indent="0">
              <a:buNone/>
            </a:pPr>
            <a:r>
              <a:rPr lang="en-US" dirty="0" smtClean="0">
                <a:solidFill>
                  <a:schemeClr val="bg1"/>
                </a:solidFill>
              </a:rPr>
              <a:t>	(Evidence)</a:t>
            </a:r>
            <a:endParaRPr lang="en-US" dirty="0">
              <a:solidFill>
                <a:schemeClr val="bg1"/>
              </a:solidFill>
            </a:endParaRPr>
          </a:p>
        </p:txBody>
      </p:sp>
    </p:spTree>
    <p:extLst>
      <p:ext uri="{BB962C8B-B14F-4D97-AF65-F5344CB8AC3E}">
        <p14:creationId xmlns:p14="http://schemas.microsoft.com/office/powerpoint/2010/main" val="224011605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9880" y="1407160"/>
            <a:ext cx="8524240" cy="4043680"/>
          </a:xfrm>
        </p:spPr>
        <p:txBody>
          <a:bodyPr>
            <a:normAutofit/>
          </a:bodyPr>
          <a:lstStyle/>
          <a:p>
            <a:r>
              <a:rPr lang="en-US" sz="4800" dirty="0" smtClean="0">
                <a:solidFill>
                  <a:schemeClr val="bg1"/>
                </a:solidFill>
              </a:rPr>
              <a:t>Essential Skill 8: </a:t>
            </a:r>
            <a:br>
              <a:rPr lang="en-US" sz="4800" dirty="0" smtClean="0">
                <a:solidFill>
                  <a:schemeClr val="bg1"/>
                </a:solidFill>
              </a:rPr>
            </a:br>
            <a:r>
              <a:rPr lang="en-US" sz="4800" dirty="0" smtClean="0">
                <a:solidFill>
                  <a:schemeClr val="bg1"/>
                </a:solidFill>
              </a:rPr>
              <a:t>Literary Devices and</a:t>
            </a:r>
            <a:br>
              <a:rPr lang="en-US" sz="4800" dirty="0" smtClean="0">
                <a:solidFill>
                  <a:schemeClr val="bg1"/>
                </a:solidFill>
              </a:rPr>
            </a:br>
            <a:r>
              <a:rPr lang="en-US" sz="4800" dirty="0" smtClean="0">
                <a:solidFill>
                  <a:schemeClr val="bg1"/>
                </a:solidFill>
              </a:rPr>
              <a:t>Fictional Analysis</a:t>
            </a:r>
            <a:endParaRPr lang="en-US" sz="4800" dirty="0">
              <a:solidFill>
                <a:schemeClr val="bg1"/>
              </a:solidFill>
            </a:endParaRPr>
          </a:p>
        </p:txBody>
      </p:sp>
    </p:spTree>
    <p:extLst>
      <p:ext uri="{BB962C8B-B14F-4D97-AF65-F5344CB8AC3E}">
        <p14:creationId xmlns:p14="http://schemas.microsoft.com/office/powerpoint/2010/main" val="1380175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 Characterization</a:t>
            </a:r>
            <a:endParaRPr lang="en-US" dirty="0">
              <a:solidFill>
                <a:schemeClr val="bg1"/>
              </a:solidFill>
            </a:endParaRPr>
          </a:p>
        </p:txBody>
      </p:sp>
      <p:graphicFrame>
        <p:nvGraphicFramePr>
          <p:cNvPr id="4" name="Diagram 3"/>
          <p:cNvGraphicFramePr/>
          <p:nvPr>
            <p:extLst>
              <p:ext uri="{D42A27DB-BD31-4B8C-83A1-F6EECF244321}">
                <p14:modId xmlns:p14="http://schemas.microsoft.com/office/powerpoint/2010/main" val="3850157079"/>
              </p:ext>
            </p:extLst>
          </p:nvPr>
        </p:nvGraphicFramePr>
        <p:xfrm>
          <a:off x="142240" y="1397000"/>
          <a:ext cx="8544560" cy="48412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1138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42558"/>
            <a:ext cx="8229600" cy="1143000"/>
          </a:xfrm>
        </p:spPr>
        <p:txBody>
          <a:bodyPr/>
          <a:lstStyle/>
          <a:p>
            <a:r>
              <a:rPr lang="en-US" dirty="0" smtClean="0">
                <a:solidFill>
                  <a:schemeClr val="bg1"/>
                </a:solidFill>
              </a:rPr>
              <a:t>Characterization</a:t>
            </a:r>
            <a:endParaRPr lang="en-US" dirty="0">
              <a:solidFill>
                <a:schemeClr val="bg1"/>
              </a:solidFill>
            </a:endParaRPr>
          </a:p>
        </p:txBody>
      </p:sp>
      <p:sp>
        <p:nvSpPr>
          <p:cNvPr id="3" name="Content Placeholder 2"/>
          <p:cNvSpPr>
            <a:spLocks noGrp="1"/>
          </p:cNvSpPr>
          <p:nvPr>
            <p:ph idx="1"/>
          </p:nvPr>
        </p:nvSpPr>
        <p:spPr>
          <a:xfrm>
            <a:off x="1920240" y="1701800"/>
            <a:ext cx="5303520" cy="4525963"/>
          </a:xfrm>
        </p:spPr>
        <p:txBody>
          <a:bodyPr>
            <a:normAutofit/>
          </a:bodyPr>
          <a:lstStyle/>
          <a:p>
            <a:r>
              <a:rPr lang="en-US" sz="4800" b="1" dirty="0" smtClean="0">
                <a:solidFill>
                  <a:schemeClr val="bg1"/>
                </a:solidFill>
              </a:rPr>
              <a:t>S</a:t>
            </a:r>
            <a:r>
              <a:rPr lang="en-US" sz="4800" dirty="0" smtClean="0">
                <a:solidFill>
                  <a:schemeClr val="bg1"/>
                </a:solidFill>
              </a:rPr>
              <a:t>peech</a:t>
            </a:r>
            <a:endParaRPr lang="en-US" sz="4800" b="1" dirty="0" smtClean="0">
              <a:solidFill>
                <a:schemeClr val="bg1"/>
              </a:solidFill>
            </a:endParaRPr>
          </a:p>
          <a:p>
            <a:r>
              <a:rPr lang="en-US" sz="4800" b="1" dirty="0" smtClean="0">
                <a:solidFill>
                  <a:schemeClr val="bg1"/>
                </a:solidFill>
              </a:rPr>
              <a:t>T</a:t>
            </a:r>
            <a:r>
              <a:rPr lang="en-US" sz="4800" dirty="0" smtClean="0">
                <a:solidFill>
                  <a:schemeClr val="bg1"/>
                </a:solidFill>
              </a:rPr>
              <a:t>houghts</a:t>
            </a:r>
            <a:endParaRPr lang="en-US" sz="4800" b="1" dirty="0" smtClean="0">
              <a:solidFill>
                <a:schemeClr val="bg1"/>
              </a:solidFill>
            </a:endParaRPr>
          </a:p>
          <a:p>
            <a:r>
              <a:rPr lang="en-US" sz="4800" b="1" dirty="0" smtClean="0">
                <a:solidFill>
                  <a:schemeClr val="bg1"/>
                </a:solidFill>
              </a:rPr>
              <a:t>E</a:t>
            </a:r>
            <a:r>
              <a:rPr lang="en-US" sz="4800" dirty="0" smtClean="0">
                <a:solidFill>
                  <a:schemeClr val="bg1"/>
                </a:solidFill>
              </a:rPr>
              <a:t>ffects on others</a:t>
            </a:r>
            <a:endParaRPr lang="en-US" sz="4800" b="1" dirty="0" smtClean="0">
              <a:solidFill>
                <a:schemeClr val="bg1"/>
              </a:solidFill>
            </a:endParaRPr>
          </a:p>
          <a:p>
            <a:r>
              <a:rPr lang="en-US" sz="4800" b="1" dirty="0" smtClean="0">
                <a:solidFill>
                  <a:schemeClr val="bg1"/>
                </a:solidFill>
              </a:rPr>
              <a:t>A</a:t>
            </a:r>
            <a:r>
              <a:rPr lang="en-US" sz="4800" dirty="0" smtClean="0">
                <a:solidFill>
                  <a:schemeClr val="bg1"/>
                </a:solidFill>
              </a:rPr>
              <a:t>ctions</a:t>
            </a:r>
            <a:endParaRPr lang="en-US" sz="4800" b="1" dirty="0" smtClean="0">
              <a:solidFill>
                <a:schemeClr val="bg1"/>
              </a:solidFill>
            </a:endParaRPr>
          </a:p>
          <a:p>
            <a:r>
              <a:rPr lang="en-US" sz="4800" b="1" dirty="0" smtClean="0">
                <a:solidFill>
                  <a:schemeClr val="bg1"/>
                </a:solidFill>
              </a:rPr>
              <a:t>L</a:t>
            </a:r>
            <a:r>
              <a:rPr lang="en-US" sz="4800" dirty="0" smtClean="0">
                <a:solidFill>
                  <a:schemeClr val="bg1"/>
                </a:solidFill>
              </a:rPr>
              <a:t>ooks</a:t>
            </a:r>
            <a:endParaRPr lang="en-US" sz="4800" b="1" dirty="0">
              <a:solidFill>
                <a:schemeClr val="bg1"/>
              </a:solidFill>
            </a:endParaRPr>
          </a:p>
        </p:txBody>
      </p:sp>
    </p:spTree>
    <p:extLst>
      <p:ext uri="{BB962C8B-B14F-4D97-AF65-F5344CB8AC3E}">
        <p14:creationId xmlns:p14="http://schemas.microsoft.com/office/powerpoint/2010/main" val="185856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42558"/>
            <a:ext cx="8229600" cy="1143000"/>
          </a:xfrm>
        </p:spPr>
        <p:txBody>
          <a:bodyPr/>
          <a:lstStyle/>
          <a:p>
            <a:r>
              <a:rPr lang="en-US" dirty="0" smtClean="0">
                <a:solidFill>
                  <a:schemeClr val="bg1"/>
                </a:solidFill>
              </a:rPr>
              <a:t>Characterization</a:t>
            </a:r>
            <a:endParaRPr lang="en-US" dirty="0">
              <a:solidFill>
                <a:schemeClr val="bg1"/>
              </a:solidFill>
            </a:endParaRPr>
          </a:p>
        </p:txBody>
      </p:sp>
      <p:sp>
        <p:nvSpPr>
          <p:cNvPr id="3" name="Content Placeholder 2"/>
          <p:cNvSpPr>
            <a:spLocks noGrp="1"/>
          </p:cNvSpPr>
          <p:nvPr>
            <p:ph idx="1"/>
          </p:nvPr>
        </p:nvSpPr>
        <p:spPr>
          <a:xfrm>
            <a:off x="457200" y="1701800"/>
            <a:ext cx="8575040" cy="5156200"/>
          </a:xfrm>
        </p:spPr>
        <p:txBody>
          <a:bodyPr>
            <a:normAutofit fontScale="55000" lnSpcReduction="20000"/>
          </a:bodyPr>
          <a:lstStyle/>
          <a:p>
            <a:r>
              <a:rPr lang="en-US" sz="4800" b="1" dirty="0" smtClean="0">
                <a:solidFill>
                  <a:schemeClr val="bg1"/>
                </a:solidFill>
              </a:rPr>
              <a:t>Speech</a:t>
            </a:r>
            <a:r>
              <a:rPr lang="en-US" sz="4800" dirty="0" smtClean="0">
                <a:solidFill>
                  <a:schemeClr val="bg1"/>
                </a:solidFill>
              </a:rPr>
              <a:t>—</a:t>
            </a:r>
            <a:r>
              <a:rPr lang="en-US" sz="4000" dirty="0">
                <a:solidFill>
                  <a:srgbClr val="FFFFFF"/>
                </a:solidFill>
              </a:rPr>
              <a:t>“I like it. Can’t wait to wear it!”</a:t>
            </a:r>
            <a:r>
              <a:rPr lang="en-US" sz="4000" dirty="0">
                <a:solidFill>
                  <a:srgbClr val="FFFFFF"/>
                </a:solidFill>
              </a:rPr>
              <a:t> </a:t>
            </a:r>
            <a:endParaRPr lang="en-US" sz="4000" dirty="0" smtClean="0">
              <a:solidFill>
                <a:srgbClr val="FFFFFF"/>
              </a:solidFill>
            </a:endParaRPr>
          </a:p>
          <a:p>
            <a:pPr marL="0" indent="0">
              <a:buNone/>
            </a:pPr>
            <a:endParaRPr lang="en-US" sz="4800" b="1" dirty="0" smtClean="0">
              <a:solidFill>
                <a:srgbClr val="FFFFFF"/>
              </a:solidFill>
            </a:endParaRPr>
          </a:p>
          <a:p>
            <a:r>
              <a:rPr lang="en-US" sz="4800" b="1" dirty="0" smtClean="0">
                <a:solidFill>
                  <a:schemeClr val="bg1"/>
                </a:solidFill>
              </a:rPr>
              <a:t>Thoughts</a:t>
            </a:r>
            <a:r>
              <a:rPr lang="en-US" sz="4800" dirty="0" smtClean="0">
                <a:solidFill>
                  <a:schemeClr val="bg1"/>
                </a:solidFill>
              </a:rPr>
              <a:t>—</a:t>
            </a:r>
            <a:r>
              <a:rPr lang="en-US" sz="4000" dirty="0">
                <a:solidFill>
                  <a:srgbClr val="FFFFFF"/>
                </a:solidFill>
              </a:rPr>
              <a:t>“I can’t back out of this now. All my friends will think I’m stupid, and they won’t like me anymore if I quit.”</a:t>
            </a:r>
            <a:r>
              <a:rPr lang="en-US" sz="4000" dirty="0">
                <a:solidFill>
                  <a:srgbClr val="FFFFFF"/>
                </a:solidFill>
              </a:rPr>
              <a:t> </a:t>
            </a:r>
            <a:endParaRPr lang="en-US" sz="4000" dirty="0" smtClean="0">
              <a:solidFill>
                <a:srgbClr val="FFFFFF"/>
              </a:solidFill>
            </a:endParaRPr>
          </a:p>
          <a:p>
            <a:endParaRPr lang="en-US" sz="4800" b="1" dirty="0" smtClean="0">
              <a:solidFill>
                <a:srgbClr val="FFFFFF"/>
              </a:solidFill>
            </a:endParaRPr>
          </a:p>
          <a:p>
            <a:r>
              <a:rPr lang="en-US" sz="4800" b="1" dirty="0" smtClean="0">
                <a:solidFill>
                  <a:schemeClr val="bg1"/>
                </a:solidFill>
              </a:rPr>
              <a:t>Effects </a:t>
            </a:r>
            <a:r>
              <a:rPr lang="en-US" sz="4800" b="1" dirty="0" smtClean="0">
                <a:solidFill>
                  <a:schemeClr val="bg1"/>
                </a:solidFill>
              </a:rPr>
              <a:t>on others</a:t>
            </a:r>
            <a:r>
              <a:rPr lang="en-US" sz="4800" dirty="0" smtClean="0">
                <a:solidFill>
                  <a:schemeClr val="bg1"/>
                </a:solidFill>
              </a:rPr>
              <a:t>—</a:t>
            </a:r>
            <a:r>
              <a:rPr lang="en-US" sz="4000" dirty="0">
                <a:solidFill>
                  <a:srgbClr val="FFFFFF"/>
                </a:solidFill>
              </a:rPr>
              <a:t>“That was great! You’re a fabulous Juliet!”</a:t>
            </a:r>
            <a:r>
              <a:rPr lang="en-US" sz="4400" dirty="0">
                <a:solidFill>
                  <a:srgbClr val="FFFFFF"/>
                </a:solidFill>
              </a:rPr>
              <a:t> </a:t>
            </a:r>
            <a:endParaRPr lang="en-US" sz="4400" dirty="0" smtClean="0">
              <a:solidFill>
                <a:srgbClr val="FFFFFF"/>
              </a:solidFill>
            </a:endParaRPr>
          </a:p>
          <a:p>
            <a:pPr marL="0" indent="0">
              <a:buNone/>
            </a:pPr>
            <a:endParaRPr lang="en-US" sz="4800" b="1" dirty="0" smtClean="0">
              <a:solidFill>
                <a:srgbClr val="FFFFFF"/>
              </a:solidFill>
            </a:endParaRPr>
          </a:p>
          <a:p>
            <a:r>
              <a:rPr lang="en-US" sz="4800" b="1" dirty="0" smtClean="0">
                <a:solidFill>
                  <a:schemeClr val="bg1"/>
                </a:solidFill>
              </a:rPr>
              <a:t>Actions</a:t>
            </a:r>
            <a:r>
              <a:rPr lang="en-US" sz="4800" dirty="0" smtClean="0">
                <a:solidFill>
                  <a:schemeClr val="bg1"/>
                </a:solidFill>
              </a:rPr>
              <a:t>—</a:t>
            </a:r>
            <a:r>
              <a:rPr lang="en-US" sz="4000" dirty="0" smtClean="0">
                <a:solidFill>
                  <a:srgbClr val="FFFFFF"/>
                </a:solidFill>
              </a:rPr>
              <a:t>“</a:t>
            </a:r>
            <a:r>
              <a:rPr lang="en-US" sz="4000" dirty="0" smtClean="0">
                <a:solidFill>
                  <a:schemeClr val="bg1"/>
                </a:solidFill>
              </a:rPr>
              <a:t>I </a:t>
            </a:r>
            <a:r>
              <a:rPr lang="en-US" sz="4000" dirty="0">
                <a:solidFill>
                  <a:schemeClr val="bg1"/>
                </a:solidFill>
              </a:rPr>
              <a:t>said as I handed her my script</a:t>
            </a:r>
            <a:r>
              <a:rPr lang="en-US" sz="4000" dirty="0" smtClean="0">
                <a:solidFill>
                  <a:schemeClr val="bg1"/>
                </a:solidFill>
              </a:rPr>
              <a:t>.” </a:t>
            </a:r>
          </a:p>
          <a:p>
            <a:pPr marL="0" indent="0">
              <a:buNone/>
            </a:pPr>
            <a:endParaRPr lang="en-US" sz="4800" b="1" dirty="0" smtClean="0">
              <a:solidFill>
                <a:schemeClr val="bg1"/>
              </a:solidFill>
            </a:endParaRPr>
          </a:p>
          <a:p>
            <a:r>
              <a:rPr lang="en-US" sz="4800" b="1" dirty="0" smtClean="0">
                <a:solidFill>
                  <a:schemeClr val="bg1"/>
                </a:solidFill>
              </a:rPr>
              <a:t>Looks</a:t>
            </a:r>
            <a:r>
              <a:rPr lang="en-US" sz="4800" dirty="0" smtClean="0">
                <a:solidFill>
                  <a:schemeClr val="bg1"/>
                </a:solidFill>
              </a:rPr>
              <a:t>—“…</a:t>
            </a:r>
            <a:r>
              <a:rPr lang="en-US" sz="4000" dirty="0" smtClean="0">
                <a:solidFill>
                  <a:srgbClr val="FFFFFF"/>
                </a:solidFill>
              </a:rPr>
              <a:t>the </a:t>
            </a:r>
            <a:r>
              <a:rPr lang="en-US" sz="4000" dirty="0">
                <a:solidFill>
                  <a:srgbClr val="FFFFFF"/>
                </a:solidFill>
              </a:rPr>
              <a:t>wig wouldn’t have fit over my thick, brown hair </a:t>
            </a:r>
            <a:r>
              <a:rPr lang="en-US" sz="4000" dirty="0" smtClean="0">
                <a:solidFill>
                  <a:srgbClr val="FFFFFF"/>
                </a:solidFill>
              </a:rPr>
              <a:t>anyway…” </a:t>
            </a:r>
            <a:endParaRPr lang="en-US" sz="4800" b="1" dirty="0">
              <a:solidFill>
                <a:srgbClr val="FFFFFF"/>
              </a:solidFill>
            </a:endParaRPr>
          </a:p>
        </p:txBody>
      </p:sp>
    </p:spTree>
    <p:extLst>
      <p:ext uri="{BB962C8B-B14F-4D97-AF65-F5344CB8AC3E}">
        <p14:creationId xmlns:p14="http://schemas.microsoft.com/office/powerpoint/2010/main" val="326065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59085" y="-50482"/>
            <a:ext cx="7225831" cy="1143000"/>
          </a:xfrm>
        </p:spPr>
        <p:txBody>
          <a:bodyPr>
            <a:normAutofit/>
          </a:bodyPr>
          <a:lstStyle/>
          <a:p>
            <a:r>
              <a:rPr lang="en-US" dirty="0" smtClean="0">
                <a:solidFill>
                  <a:schemeClr val="bg1"/>
                </a:solidFill>
              </a:rPr>
              <a:t>Application: Graphic Novel</a:t>
            </a:r>
            <a:endParaRPr lang="en-US" dirty="0">
              <a:solidFill>
                <a:schemeClr val="bg1"/>
              </a:solidFill>
            </a:endParaRPr>
          </a:p>
        </p:txBody>
      </p:sp>
      <p:pic>
        <p:nvPicPr>
          <p:cNvPr id="3" name="Picture 2" descr="photo.JPG"/>
          <p:cNvPicPr>
            <a:picLocks noChangeAspect="1"/>
          </p:cNvPicPr>
          <p:nvPr/>
        </p:nvPicPr>
        <p:blipFill rotWithShape="1">
          <a:blip r:embed="rId4">
            <a:extLst>
              <a:ext uri="{BEBA8EAE-BF5A-486C-A8C5-ECC9F3942E4B}">
                <a14:imgProps xmlns:a14="http://schemas.microsoft.com/office/drawing/2010/main">
                  <a14:imgLayer r:embed="rId5">
                    <a14:imgEffect>
                      <a14:sharpenSoften amount="7000"/>
                    </a14:imgEffect>
                    <a14:imgEffect>
                      <a14:colorTemperature colorTemp="5304"/>
                    </a14:imgEffect>
                    <a14:imgEffect>
                      <a14:saturation sat="157000"/>
                    </a14:imgEffect>
                    <a14:imgEffect>
                      <a14:brightnessContrast contrast="2000"/>
                    </a14:imgEffect>
                  </a14:imgLayer>
                </a14:imgProps>
              </a:ext>
              <a:ext uri="{28A0092B-C50C-407E-A947-70E740481C1C}">
                <a14:useLocalDpi xmlns:a14="http://schemas.microsoft.com/office/drawing/2010/main" val="0"/>
              </a:ext>
            </a:extLst>
          </a:blip>
          <a:srcRect l="2334" t="5249" r="4000" b="2500"/>
          <a:stretch/>
        </p:blipFill>
        <p:spPr>
          <a:xfrm>
            <a:off x="970329" y="1051878"/>
            <a:ext cx="2556843" cy="3357561"/>
          </a:xfrm>
          <a:prstGeom prst="rect">
            <a:avLst/>
          </a:prstGeom>
        </p:spPr>
      </p:pic>
      <p:pic>
        <p:nvPicPr>
          <p:cNvPr id="7" name="Picture 6" descr="photo 4.JPG"/>
          <p:cNvPicPr>
            <a:picLocks noChangeAspect="1"/>
          </p:cNvPicPr>
          <p:nvPr/>
        </p:nvPicPr>
        <p:blipFill rotWithShape="1">
          <a:blip r:embed="rId6">
            <a:extLst>
              <a:ext uri="{BEBA8EAE-BF5A-486C-A8C5-ECC9F3942E4B}">
                <a14:imgProps xmlns:a14="http://schemas.microsoft.com/office/drawing/2010/main">
                  <a14:imgLayer r:embed="rId7">
                    <a14:imgEffect>
                      <a14:sharpenSoften amount="4000"/>
                    </a14:imgEffect>
                    <a14:imgEffect>
                      <a14:colorTemperature colorTemp="5522"/>
                    </a14:imgEffect>
                    <a14:imgEffect>
                      <a14:brightnessContrast bright="-2000"/>
                    </a14:imgEffect>
                  </a14:imgLayer>
                </a14:imgProps>
              </a:ext>
              <a:ext uri="{28A0092B-C50C-407E-A947-70E740481C1C}">
                <a14:useLocalDpi xmlns:a14="http://schemas.microsoft.com/office/drawing/2010/main" val="0"/>
              </a:ext>
            </a:extLst>
          </a:blip>
          <a:srcRect l="1610" t="5667" r="4367" b="11667"/>
          <a:stretch/>
        </p:blipFill>
        <p:spPr>
          <a:xfrm>
            <a:off x="3755156" y="1669287"/>
            <a:ext cx="4155440" cy="2740152"/>
          </a:xfrm>
          <a:prstGeom prst="rect">
            <a:avLst/>
          </a:prstGeom>
        </p:spPr>
      </p:pic>
      <p:pic>
        <p:nvPicPr>
          <p:cNvPr id="8" name="Picture 7" descr="photo 6.JPG"/>
          <p:cNvPicPr>
            <a:picLocks noChangeAspect="1"/>
          </p:cNvPicPr>
          <p:nvPr/>
        </p:nvPicPr>
        <p:blipFill rotWithShape="1">
          <a:blip r:embed="rId8">
            <a:extLst>
              <a:ext uri="{BEBA8EAE-BF5A-486C-A8C5-ECC9F3942E4B}">
                <a14:imgProps xmlns:a14="http://schemas.microsoft.com/office/drawing/2010/main">
                  <a14:imgLayer r:embed="rId9">
                    <a14:imgEffect>
                      <a14:sharpenSoften amount="48000"/>
                    </a14:imgEffect>
                    <a14:imgEffect>
                      <a14:colorTemperature colorTemp="5406"/>
                    </a14:imgEffect>
                    <a14:imgEffect>
                      <a14:saturation sat="104000"/>
                    </a14:imgEffect>
                  </a14:imgLayer>
                </a14:imgProps>
              </a:ext>
              <a:ext uri="{28A0092B-C50C-407E-A947-70E740481C1C}">
                <a14:useLocalDpi xmlns:a14="http://schemas.microsoft.com/office/drawing/2010/main" val="0"/>
              </a:ext>
            </a:extLst>
          </a:blip>
          <a:srcRect l="8485" t="6999" r="12666" b="52601"/>
          <a:stretch/>
        </p:blipFill>
        <p:spPr>
          <a:xfrm>
            <a:off x="970329" y="4490721"/>
            <a:ext cx="3260324" cy="2227389"/>
          </a:xfrm>
          <a:prstGeom prst="rect">
            <a:avLst/>
          </a:prstGeom>
        </p:spPr>
      </p:pic>
      <p:pic>
        <p:nvPicPr>
          <p:cNvPr id="4" name="Picture 3" descr="photo 5.JPG"/>
          <p:cNvPicPr>
            <a:picLocks noChangeAspect="1"/>
          </p:cNvPicPr>
          <p:nvPr/>
        </p:nvPicPr>
        <p:blipFill rotWithShape="1">
          <a:blip r:embed="rId10">
            <a:extLst>
              <a:ext uri="{BEBA8EAE-BF5A-486C-A8C5-ECC9F3942E4B}">
                <a14:imgProps xmlns:a14="http://schemas.microsoft.com/office/drawing/2010/main">
                  <a14:imgLayer r:embed="rId11">
                    <a14:imgEffect>
                      <a14:sharpenSoften amount="24000"/>
                    </a14:imgEffect>
                    <a14:imgEffect>
                      <a14:colorTemperature colorTemp="4422"/>
                    </a14:imgEffect>
                    <a14:imgEffect>
                      <a14:saturation sat="65000"/>
                    </a14:imgEffect>
                    <a14:imgEffect>
                      <a14:brightnessContrast contrast="24000"/>
                    </a14:imgEffect>
                  </a14:imgLayer>
                </a14:imgProps>
              </a:ext>
              <a:ext uri="{28A0092B-C50C-407E-A947-70E740481C1C}">
                <a14:useLocalDpi xmlns:a14="http://schemas.microsoft.com/office/drawing/2010/main" val="0"/>
              </a:ext>
            </a:extLst>
          </a:blip>
          <a:srcRect l="5000" t="9803" r="3750" b="4666"/>
          <a:stretch/>
        </p:blipFill>
        <p:spPr>
          <a:xfrm>
            <a:off x="4599240" y="4460240"/>
            <a:ext cx="3717756" cy="2257870"/>
          </a:xfrm>
          <a:prstGeom prst="rect">
            <a:avLst/>
          </a:prstGeom>
        </p:spPr>
      </p:pic>
    </p:spTree>
    <p:extLst>
      <p:ext uri="{BB962C8B-B14F-4D97-AF65-F5344CB8AC3E}">
        <p14:creationId xmlns:p14="http://schemas.microsoft.com/office/powerpoint/2010/main" val="2807607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Basic Plot Structure</a:t>
            </a:r>
            <a:endParaRPr lang="en-US" dirty="0">
              <a:solidFill>
                <a:schemeClr val="bg1"/>
              </a:solidFill>
            </a:endParaRPr>
          </a:p>
        </p:txBody>
      </p:sp>
      <p:pic>
        <p:nvPicPr>
          <p:cNvPr id="5" name="Picture 4" descr="images.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7311" y="1930400"/>
            <a:ext cx="7069379" cy="3545840"/>
          </a:xfrm>
          <a:prstGeom prst="rect">
            <a:avLst/>
          </a:prstGeom>
        </p:spPr>
      </p:pic>
    </p:spTree>
    <p:extLst>
      <p:ext uri="{BB962C8B-B14F-4D97-AF65-F5344CB8AC3E}">
        <p14:creationId xmlns:p14="http://schemas.microsoft.com/office/powerpoint/2010/main" val="63917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1282"/>
            <a:ext cx="8229600" cy="1143000"/>
          </a:xfrm>
        </p:spPr>
        <p:txBody>
          <a:bodyPr/>
          <a:lstStyle/>
          <a:p>
            <a:r>
              <a:rPr lang="en-US" dirty="0" smtClean="0">
                <a:solidFill>
                  <a:schemeClr val="bg1"/>
                </a:solidFill>
              </a:rPr>
              <a:t>Hero’s Journey Plot Structure</a:t>
            </a:r>
            <a:endParaRPr lang="en-US" dirty="0">
              <a:solidFill>
                <a:schemeClr val="bg1"/>
              </a:solidFill>
            </a:endParaRPr>
          </a:p>
        </p:txBody>
      </p:sp>
      <p:graphicFrame>
        <p:nvGraphicFramePr>
          <p:cNvPr id="4" name="Diagram 3"/>
          <p:cNvGraphicFramePr/>
          <p:nvPr>
            <p:extLst>
              <p:ext uri="{D42A27DB-BD31-4B8C-83A1-F6EECF244321}">
                <p14:modId xmlns:p14="http://schemas.microsoft.com/office/powerpoint/2010/main" val="3018918587"/>
              </p:ext>
            </p:extLst>
          </p:nvPr>
        </p:nvGraphicFramePr>
        <p:xfrm>
          <a:off x="91440" y="1036320"/>
          <a:ext cx="9144000" cy="57810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43443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arkPurp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DarkPurple.potx</Template>
  <TotalTime>4499</TotalTime>
  <Words>374</Words>
  <Application>Microsoft Macintosh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DarkPurple</vt:lpstr>
      <vt:lpstr>English/Composition</vt:lpstr>
      <vt:lpstr>Essential Skill Topics</vt:lpstr>
      <vt:lpstr>Essential Skill 8:  Literary Devices and Fictional Analysis</vt:lpstr>
      <vt:lpstr> Characterization</vt:lpstr>
      <vt:lpstr>Characterization</vt:lpstr>
      <vt:lpstr>Characterization</vt:lpstr>
      <vt:lpstr>Application: Graphic Novel</vt:lpstr>
      <vt:lpstr>Basic Plot Structure</vt:lpstr>
      <vt:lpstr>Hero’s Journey Plot Structure</vt:lpstr>
      <vt:lpstr>Changes</vt:lpstr>
      <vt:lpstr>Essential Skill 5: Evidence</vt:lpstr>
      <vt:lpstr>The Purpose of Evidence</vt:lpstr>
      <vt:lpstr>Kinds of Persuasive Evidence</vt:lpstr>
      <vt:lpstr>Application: TEDx Talk</vt:lpstr>
      <vt:lpstr>Reflection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Design</dc:title>
  <dc:creator>Catalina Pera</dc:creator>
  <cp:lastModifiedBy>Catalina Pera</cp:lastModifiedBy>
  <cp:revision>166</cp:revision>
  <dcterms:created xsi:type="dcterms:W3CDTF">2013-05-02T01:33:48Z</dcterms:created>
  <dcterms:modified xsi:type="dcterms:W3CDTF">2013-12-12T04:54:29Z</dcterms:modified>
</cp:coreProperties>
</file>